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Ignalina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Ignalina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94600" y="36370"/>
                </a:moveTo>
                <a:lnTo>
                  <a:pt x="94560" y="36350"/>
                </a:lnTo>
                <a:lnTo>
                  <a:pt x="94550" y="36380"/>
                </a:lnTo>
                <a:lnTo>
                  <a:pt x="94540" y="36400"/>
                </a:lnTo>
                <a:lnTo>
                  <a:pt x="94520" y="36360"/>
                </a:lnTo>
                <a:lnTo>
                  <a:pt x="94510" y="36320"/>
                </a:lnTo>
                <a:lnTo>
                  <a:pt x="94600" y="36240"/>
                </a:lnTo>
                <a:lnTo>
                  <a:pt x="94640" y="36230"/>
                </a:lnTo>
                <a:lnTo>
                  <a:pt x="94650" y="36200"/>
                </a:lnTo>
                <a:lnTo>
                  <a:pt x="94680" y="36210"/>
                </a:lnTo>
                <a:lnTo>
                  <a:pt x="94730" y="36210"/>
                </a:lnTo>
                <a:lnTo>
                  <a:pt x="94760" y="36200"/>
                </a:lnTo>
                <a:lnTo>
                  <a:pt x="94760" y="36170"/>
                </a:lnTo>
                <a:lnTo>
                  <a:pt x="94780" y="36160"/>
                </a:lnTo>
                <a:lnTo>
                  <a:pt x="94810" y="36160"/>
                </a:lnTo>
                <a:lnTo>
                  <a:pt x="94820" y="36130"/>
                </a:lnTo>
                <a:lnTo>
                  <a:pt x="94800" y="36090"/>
                </a:lnTo>
                <a:lnTo>
                  <a:pt x="94750" y="36080"/>
                </a:lnTo>
                <a:lnTo>
                  <a:pt x="93700" y="36180"/>
                </a:lnTo>
                <a:lnTo>
                  <a:pt x="93580" y="36160"/>
                </a:lnTo>
                <a:lnTo>
                  <a:pt x="93410" y="36200"/>
                </a:lnTo>
                <a:lnTo>
                  <a:pt x="93380" y="36190"/>
                </a:lnTo>
                <a:lnTo>
                  <a:pt x="93370" y="36210"/>
                </a:lnTo>
                <a:lnTo>
                  <a:pt x="93330" y="36200"/>
                </a:lnTo>
                <a:lnTo>
                  <a:pt x="93290" y="36210"/>
                </a:lnTo>
                <a:lnTo>
                  <a:pt x="93290" y="36240"/>
                </a:lnTo>
                <a:lnTo>
                  <a:pt x="93250" y="36280"/>
                </a:lnTo>
                <a:lnTo>
                  <a:pt x="93280" y="36310"/>
                </a:lnTo>
                <a:lnTo>
                  <a:pt x="93260" y="36350"/>
                </a:lnTo>
                <a:lnTo>
                  <a:pt x="93260" y="36310"/>
                </a:lnTo>
                <a:lnTo>
                  <a:pt x="93220" y="36310"/>
                </a:lnTo>
                <a:lnTo>
                  <a:pt x="93210" y="36270"/>
                </a:lnTo>
                <a:lnTo>
                  <a:pt x="93160" y="36260"/>
                </a:lnTo>
                <a:lnTo>
                  <a:pt x="93160" y="36300"/>
                </a:lnTo>
                <a:lnTo>
                  <a:pt x="93110" y="36260"/>
                </a:lnTo>
                <a:lnTo>
                  <a:pt x="93110" y="36220"/>
                </a:lnTo>
                <a:lnTo>
                  <a:pt x="93180" y="36200"/>
                </a:lnTo>
                <a:lnTo>
                  <a:pt x="93160" y="36140"/>
                </a:lnTo>
                <a:lnTo>
                  <a:pt x="93110" y="36120"/>
                </a:lnTo>
                <a:lnTo>
                  <a:pt x="93100" y="36160"/>
                </a:lnTo>
                <a:lnTo>
                  <a:pt x="93040" y="36140"/>
                </a:lnTo>
                <a:lnTo>
                  <a:pt x="93050" y="36090"/>
                </a:lnTo>
                <a:lnTo>
                  <a:pt x="92980" y="36130"/>
                </a:lnTo>
                <a:lnTo>
                  <a:pt x="93000" y="36180"/>
                </a:lnTo>
                <a:lnTo>
                  <a:pt x="92980" y="36180"/>
                </a:lnTo>
                <a:lnTo>
                  <a:pt x="92900" y="36150"/>
                </a:lnTo>
                <a:lnTo>
                  <a:pt x="92850" y="36200"/>
                </a:lnTo>
                <a:lnTo>
                  <a:pt x="92800" y="36200"/>
                </a:lnTo>
                <a:lnTo>
                  <a:pt x="92780" y="36170"/>
                </a:lnTo>
                <a:lnTo>
                  <a:pt x="92720" y="36180"/>
                </a:lnTo>
                <a:lnTo>
                  <a:pt x="92690" y="36260"/>
                </a:lnTo>
                <a:lnTo>
                  <a:pt x="92700" y="36290"/>
                </a:lnTo>
                <a:lnTo>
                  <a:pt x="92640" y="36370"/>
                </a:lnTo>
                <a:lnTo>
                  <a:pt x="92620" y="36330"/>
                </a:lnTo>
                <a:lnTo>
                  <a:pt x="92520" y="36400"/>
                </a:lnTo>
                <a:lnTo>
                  <a:pt x="92570" y="36480"/>
                </a:lnTo>
                <a:lnTo>
                  <a:pt x="92640" y="36460"/>
                </a:lnTo>
                <a:lnTo>
                  <a:pt x="92660" y="36510"/>
                </a:lnTo>
                <a:lnTo>
                  <a:pt x="92780" y="36500"/>
                </a:lnTo>
                <a:lnTo>
                  <a:pt x="92750" y="36600"/>
                </a:lnTo>
                <a:lnTo>
                  <a:pt x="92700" y="36610"/>
                </a:lnTo>
                <a:lnTo>
                  <a:pt x="92650" y="36560"/>
                </a:lnTo>
                <a:lnTo>
                  <a:pt x="92530" y="36580"/>
                </a:lnTo>
                <a:lnTo>
                  <a:pt x="92550" y="36730"/>
                </a:lnTo>
                <a:lnTo>
                  <a:pt x="92600" y="36750"/>
                </a:lnTo>
                <a:lnTo>
                  <a:pt x="92440" y="36930"/>
                </a:lnTo>
                <a:lnTo>
                  <a:pt x="92300" y="37010"/>
                </a:lnTo>
                <a:lnTo>
                  <a:pt x="92290" y="37080"/>
                </a:lnTo>
                <a:lnTo>
                  <a:pt x="91840" y="37090"/>
                </a:lnTo>
                <a:lnTo>
                  <a:pt x="91810" y="37100"/>
                </a:lnTo>
                <a:lnTo>
                  <a:pt x="91830" y="37180"/>
                </a:lnTo>
                <a:lnTo>
                  <a:pt x="91660" y="37230"/>
                </a:lnTo>
                <a:lnTo>
                  <a:pt x="91620" y="37340"/>
                </a:lnTo>
                <a:lnTo>
                  <a:pt x="91450" y="37230"/>
                </a:lnTo>
                <a:lnTo>
                  <a:pt x="91410" y="37170"/>
                </a:lnTo>
                <a:lnTo>
                  <a:pt x="91350" y="37180"/>
                </a:lnTo>
                <a:lnTo>
                  <a:pt x="91310" y="37180"/>
                </a:lnTo>
                <a:lnTo>
                  <a:pt x="91150" y="37180"/>
                </a:lnTo>
                <a:lnTo>
                  <a:pt x="91150" y="37210"/>
                </a:lnTo>
                <a:lnTo>
                  <a:pt x="91140" y="37230"/>
                </a:lnTo>
                <a:lnTo>
                  <a:pt x="91120" y="37240"/>
                </a:lnTo>
                <a:lnTo>
                  <a:pt x="91060" y="37470"/>
                </a:lnTo>
                <a:lnTo>
                  <a:pt x="90700" y="37400"/>
                </a:lnTo>
                <a:lnTo>
                  <a:pt x="90550" y="37520"/>
                </a:lnTo>
                <a:lnTo>
                  <a:pt x="90120" y="37350"/>
                </a:lnTo>
                <a:lnTo>
                  <a:pt x="90010" y="37530"/>
                </a:lnTo>
                <a:lnTo>
                  <a:pt x="90000" y="37600"/>
                </a:lnTo>
                <a:lnTo>
                  <a:pt x="89970" y="37610"/>
                </a:lnTo>
                <a:lnTo>
                  <a:pt x="89950" y="37580"/>
                </a:lnTo>
                <a:lnTo>
                  <a:pt x="89850" y="37600"/>
                </a:lnTo>
                <a:lnTo>
                  <a:pt x="89830" y="37510"/>
                </a:lnTo>
                <a:lnTo>
                  <a:pt x="89690" y="37530"/>
                </a:lnTo>
                <a:lnTo>
                  <a:pt x="89550" y="37380"/>
                </a:lnTo>
                <a:lnTo>
                  <a:pt x="89340" y="37330"/>
                </a:lnTo>
                <a:lnTo>
                  <a:pt x="89330" y="37380"/>
                </a:lnTo>
                <a:lnTo>
                  <a:pt x="89340" y="37400"/>
                </a:lnTo>
                <a:lnTo>
                  <a:pt x="89340" y="37420"/>
                </a:lnTo>
                <a:lnTo>
                  <a:pt x="89230" y="37420"/>
                </a:lnTo>
                <a:lnTo>
                  <a:pt x="89080" y="37300"/>
                </a:lnTo>
                <a:lnTo>
                  <a:pt x="89060" y="37250"/>
                </a:lnTo>
                <a:lnTo>
                  <a:pt x="88990" y="37250"/>
                </a:lnTo>
                <a:lnTo>
                  <a:pt x="88920" y="37200"/>
                </a:lnTo>
                <a:lnTo>
                  <a:pt x="88820" y="37230"/>
                </a:lnTo>
                <a:lnTo>
                  <a:pt x="88760" y="37210"/>
                </a:lnTo>
                <a:lnTo>
                  <a:pt x="88720" y="37260"/>
                </a:lnTo>
                <a:lnTo>
                  <a:pt x="88630" y="37350"/>
                </a:lnTo>
                <a:lnTo>
                  <a:pt x="88540" y="37320"/>
                </a:lnTo>
                <a:lnTo>
                  <a:pt x="88320" y="37350"/>
                </a:lnTo>
                <a:lnTo>
                  <a:pt x="88320" y="37320"/>
                </a:lnTo>
                <a:lnTo>
                  <a:pt x="88320" y="37300"/>
                </a:lnTo>
                <a:lnTo>
                  <a:pt x="88320" y="37290"/>
                </a:lnTo>
                <a:lnTo>
                  <a:pt x="88310" y="37270"/>
                </a:lnTo>
                <a:lnTo>
                  <a:pt x="88290" y="37230"/>
                </a:lnTo>
                <a:lnTo>
                  <a:pt x="88270" y="37210"/>
                </a:lnTo>
                <a:lnTo>
                  <a:pt x="88270" y="37200"/>
                </a:lnTo>
                <a:lnTo>
                  <a:pt x="88270" y="37190"/>
                </a:lnTo>
                <a:lnTo>
                  <a:pt x="88260" y="37180"/>
                </a:lnTo>
                <a:lnTo>
                  <a:pt x="88250" y="37180"/>
                </a:lnTo>
                <a:lnTo>
                  <a:pt x="88250" y="37170"/>
                </a:lnTo>
                <a:lnTo>
                  <a:pt x="88250" y="37160"/>
                </a:lnTo>
                <a:lnTo>
                  <a:pt x="88250" y="37150"/>
                </a:lnTo>
                <a:lnTo>
                  <a:pt x="88250" y="37140"/>
                </a:lnTo>
                <a:lnTo>
                  <a:pt x="88250" y="37130"/>
                </a:lnTo>
                <a:lnTo>
                  <a:pt x="88240" y="37130"/>
                </a:lnTo>
                <a:lnTo>
                  <a:pt x="88240" y="37140"/>
                </a:lnTo>
                <a:lnTo>
                  <a:pt x="88230" y="37150"/>
                </a:lnTo>
                <a:lnTo>
                  <a:pt x="88220" y="37150"/>
                </a:lnTo>
                <a:lnTo>
                  <a:pt x="88210" y="37160"/>
                </a:lnTo>
                <a:lnTo>
                  <a:pt x="88210" y="37170"/>
                </a:lnTo>
                <a:lnTo>
                  <a:pt x="88200" y="37170"/>
                </a:lnTo>
                <a:lnTo>
                  <a:pt x="88210" y="37180"/>
                </a:lnTo>
                <a:lnTo>
                  <a:pt x="88220" y="37190"/>
                </a:lnTo>
                <a:lnTo>
                  <a:pt x="88220" y="37200"/>
                </a:lnTo>
                <a:lnTo>
                  <a:pt x="88220" y="37210"/>
                </a:lnTo>
                <a:lnTo>
                  <a:pt x="88210" y="37240"/>
                </a:lnTo>
                <a:lnTo>
                  <a:pt x="88200" y="37250"/>
                </a:lnTo>
                <a:lnTo>
                  <a:pt x="88190" y="37250"/>
                </a:lnTo>
                <a:lnTo>
                  <a:pt x="88180" y="37250"/>
                </a:lnTo>
                <a:lnTo>
                  <a:pt x="88180" y="37240"/>
                </a:lnTo>
                <a:lnTo>
                  <a:pt x="88170" y="37240"/>
                </a:lnTo>
                <a:lnTo>
                  <a:pt x="88150" y="37250"/>
                </a:lnTo>
                <a:lnTo>
                  <a:pt x="88150" y="37280"/>
                </a:lnTo>
                <a:lnTo>
                  <a:pt x="88160" y="37310"/>
                </a:lnTo>
                <a:lnTo>
                  <a:pt x="88130" y="37320"/>
                </a:lnTo>
                <a:lnTo>
                  <a:pt x="88080" y="37320"/>
                </a:lnTo>
                <a:lnTo>
                  <a:pt x="88040" y="37300"/>
                </a:lnTo>
                <a:lnTo>
                  <a:pt x="87800" y="37190"/>
                </a:lnTo>
                <a:lnTo>
                  <a:pt x="87600" y="37180"/>
                </a:lnTo>
                <a:lnTo>
                  <a:pt x="87500" y="37090"/>
                </a:lnTo>
                <a:lnTo>
                  <a:pt x="87490" y="37070"/>
                </a:lnTo>
                <a:lnTo>
                  <a:pt x="87480" y="37070"/>
                </a:lnTo>
                <a:lnTo>
                  <a:pt x="87460" y="37080"/>
                </a:lnTo>
                <a:lnTo>
                  <a:pt x="87450" y="37090"/>
                </a:lnTo>
                <a:lnTo>
                  <a:pt x="87440" y="37090"/>
                </a:lnTo>
                <a:lnTo>
                  <a:pt x="87430" y="37090"/>
                </a:lnTo>
                <a:lnTo>
                  <a:pt x="87420" y="37080"/>
                </a:lnTo>
                <a:lnTo>
                  <a:pt x="87420" y="37070"/>
                </a:lnTo>
                <a:lnTo>
                  <a:pt x="87420" y="37060"/>
                </a:lnTo>
                <a:lnTo>
                  <a:pt x="87430" y="37060"/>
                </a:lnTo>
                <a:lnTo>
                  <a:pt x="87430" y="37030"/>
                </a:lnTo>
                <a:lnTo>
                  <a:pt x="87430" y="37020"/>
                </a:lnTo>
                <a:lnTo>
                  <a:pt x="87430" y="37010"/>
                </a:lnTo>
                <a:lnTo>
                  <a:pt x="87440" y="36990"/>
                </a:lnTo>
                <a:lnTo>
                  <a:pt x="87430" y="36990"/>
                </a:lnTo>
                <a:lnTo>
                  <a:pt x="87420" y="36990"/>
                </a:lnTo>
                <a:lnTo>
                  <a:pt x="87410" y="37030"/>
                </a:lnTo>
                <a:lnTo>
                  <a:pt x="87410" y="37040"/>
                </a:lnTo>
                <a:lnTo>
                  <a:pt x="87410" y="37050"/>
                </a:lnTo>
                <a:lnTo>
                  <a:pt x="87400" y="37050"/>
                </a:lnTo>
                <a:lnTo>
                  <a:pt x="87400" y="37060"/>
                </a:lnTo>
                <a:lnTo>
                  <a:pt x="87390" y="37060"/>
                </a:lnTo>
                <a:lnTo>
                  <a:pt x="87380" y="37060"/>
                </a:lnTo>
                <a:lnTo>
                  <a:pt x="87380" y="37070"/>
                </a:lnTo>
                <a:lnTo>
                  <a:pt x="87390" y="37070"/>
                </a:lnTo>
                <a:lnTo>
                  <a:pt x="87390" y="37080"/>
                </a:lnTo>
                <a:lnTo>
                  <a:pt x="87380" y="37090"/>
                </a:lnTo>
                <a:lnTo>
                  <a:pt x="87320" y="37110"/>
                </a:lnTo>
                <a:lnTo>
                  <a:pt x="87220" y="37180"/>
                </a:lnTo>
                <a:lnTo>
                  <a:pt x="87190" y="37170"/>
                </a:lnTo>
                <a:lnTo>
                  <a:pt x="87110" y="37220"/>
                </a:lnTo>
                <a:lnTo>
                  <a:pt x="87110" y="37170"/>
                </a:lnTo>
                <a:lnTo>
                  <a:pt x="87070" y="37150"/>
                </a:lnTo>
                <a:lnTo>
                  <a:pt x="87030" y="37170"/>
                </a:lnTo>
                <a:lnTo>
                  <a:pt x="86980" y="37140"/>
                </a:lnTo>
                <a:lnTo>
                  <a:pt x="86890" y="37030"/>
                </a:lnTo>
                <a:lnTo>
                  <a:pt x="86860" y="36980"/>
                </a:lnTo>
                <a:lnTo>
                  <a:pt x="86830" y="36960"/>
                </a:lnTo>
                <a:lnTo>
                  <a:pt x="86760" y="36850"/>
                </a:lnTo>
                <a:lnTo>
                  <a:pt x="86650" y="36710"/>
                </a:lnTo>
                <a:lnTo>
                  <a:pt x="86580" y="36610"/>
                </a:lnTo>
                <a:lnTo>
                  <a:pt x="86550" y="36690"/>
                </a:lnTo>
                <a:lnTo>
                  <a:pt x="86510" y="36670"/>
                </a:lnTo>
                <a:lnTo>
                  <a:pt x="86490" y="36710"/>
                </a:lnTo>
                <a:lnTo>
                  <a:pt x="86430" y="36780"/>
                </a:lnTo>
                <a:lnTo>
                  <a:pt x="86460" y="36830"/>
                </a:lnTo>
                <a:lnTo>
                  <a:pt x="86360" y="36840"/>
                </a:lnTo>
                <a:lnTo>
                  <a:pt x="86320" y="36870"/>
                </a:lnTo>
                <a:lnTo>
                  <a:pt x="86220" y="36870"/>
                </a:lnTo>
                <a:lnTo>
                  <a:pt x="86190" y="36840"/>
                </a:lnTo>
                <a:lnTo>
                  <a:pt x="86090" y="36770"/>
                </a:lnTo>
                <a:lnTo>
                  <a:pt x="86080" y="36760"/>
                </a:lnTo>
                <a:lnTo>
                  <a:pt x="86080" y="36750"/>
                </a:lnTo>
                <a:lnTo>
                  <a:pt x="86070" y="36750"/>
                </a:lnTo>
                <a:lnTo>
                  <a:pt x="86070" y="36740"/>
                </a:lnTo>
                <a:lnTo>
                  <a:pt x="86060" y="36730"/>
                </a:lnTo>
                <a:lnTo>
                  <a:pt x="86050" y="36750"/>
                </a:lnTo>
                <a:lnTo>
                  <a:pt x="86030" y="36780"/>
                </a:lnTo>
                <a:lnTo>
                  <a:pt x="86020" y="36800"/>
                </a:lnTo>
                <a:lnTo>
                  <a:pt x="85990" y="36860"/>
                </a:lnTo>
                <a:lnTo>
                  <a:pt x="85980" y="36880"/>
                </a:lnTo>
                <a:lnTo>
                  <a:pt x="85970" y="36900"/>
                </a:lnTo>
                <a:lnTo>
                  <a:pt x="85970" y="36930"/>
                </a:lnTo>
                <a:lnTo>
                  <a:pt x="85950" y="36980"/>
                </a:lnTo>
                <a:lnTo>
                  <a:pt x="85940" y="37070"/>
                </a:lnTo>
                <a:lnTo>
                  <a:pt x="85920" y="37160"/>
                </a:lnTo>
                <a:lnTo>
                  <a:pt x="85900" y="37240"/>
                </a:lnTo>
                <a:lnTo>
                  <a:pt x="85900" y="37260"/>
                </a:lnTo>
                <a:lnTo>
                  <a:pt x="85820" y="37250"/>
                </a:lnTo>
                <a:lnTo>
                  <a:pt x="85740" y="37210"/>
                </a:lnTo>
                <a:lnTo>
                  <a:pt x="85400" y="37170"/>
                </a:lnTo>
                <a:lnTo>
                  <a:pt x="85410" y="37140"/>
                </a:lnTo>
                <a:lnTo>
                  <a:pt x="85390" y="37050"/>
                </a:lnTo>
                <a:lnTo>
                  <a:pt x="85390" y="37020"/>
                </a:lnTo>
                <a:lnTo>
                  <a:pt x="85430" y="37010"/>
                </a:lnTo>
                <a:lnTo>
                  <a:pt x="85420" y="36980"/>
                </a:lnTo>
                <a:lnTo>
                  <a:pt x="85470" y="36920"/>
                </a:lnTo>
                <a:lnTo>
                  <a:pt x="85490" y="36840"/>
                </a:lnTo>
                <a:lnTo>
                  <a:pt x="85530" y="36750"/>
                </a:lnTo>
                <a:lnTo>
                  <a:pt x="85650" y="36570"/>
                </a:lnTo>
                <a:lnTo>
                  <a:pt x="85850" y="36460"/>
                </a:lnTo>
                <a:lnTo>
                  <a:pt x="85730" y="36410"/>
                </a:lnTo>
                <a:lnTo>
                  <a:pt x="85680" y="36380"/>
                </a:lnTo>
                <a:lnTo>
                  <a:pt x="85550" y="36280"/>
                </a:lnTo>
                <a:lnTo>
                  <a:pt x="85500" y="36270"/>
                </a:lnTo>
                <a:lnTo>
                  <a:pt x="85360" y="36190"/>
                </a:lnTo>
                <a:lnTo>
                  <a:pt x="85310" y="36140"/>
                </a:lnTo>
                <a:lnTo>
                  <a:pt x="85330" y="36080"/>
                </a:lnTo>
                <a:lnTo>
                  <a:pt x="85320" y="35910"/>
                </a:lnTo>
                <a:lnTo>
                  <a:pt x="85310" y="35860"/>
                </a:lnTo>
                <a:lnTo>
                  <a:pt x="85330" y="35790"/>
                </a:lnTo>
                <a:lnTo>
                  <a:pt x="85300" y="35750"/>
                </a:lnTo>
                <a:lnTo>
                  <a:pt x="85210" y="35730"/>
                </a:lnTo>
                <a:lnTo>
                  <a:pt x="85210" y="35660"/>
                </a:lnTo>
                <a:lnTo>
                  <a:pt x="85240" y="35650"/>
                </a:lnTo>
                <a:lnTo>
                  <a:pt x="85300" y="35660"/>
                </a:lnTo>
                <a:lnTo>
                  <a:pt x="85320" y="35610"/>
                </a:lnTo>
                <a:lnTo>
                  <a:pt x="85280" y="35510"/>
                </a:lnTo>
                <a:lnTo>
                  <a:pt x="85260" y="35470"/>
                </a:lnTo>
                <a:lnTo>
                  <a:pt x="85250" y="35460"/>
                </a:lnTo>
                <a:lnTo>
                  <a:pt x="85240" y="35460"/>
                </a:lnTo>
                <a:lnTo>
                  <a:pt x="85220" y="35460"/>
                </a:lnTo>
                <a:lnTo>
                  <a:pt x="85200" y="35450"/>
                </a:lnTo>
                <a:lnTo>
                  <a:pt x="85190" y="35450"/>
                </a:lnTo>
                <a:lnTo>
                  <a:pt x="85170" y="35450"/>
                </a:lnTo>
                <a:lnTo>
                  <a:pt x="85160" y="35450"/>
                </a:lnTo>
                <a:lnTo>
                  <a:pt x="85150" y="35460"/>
                </a:lnTo>
                <a:lnTo>
                  <a:pt x="85140" y="35470"/>
                </a:lnTo>
                <a:lnTo>
                  <a:pt x="85120" y="35490"/>
                </a:lnTo>
                <a:lnTo>
                  <a:pt x="85110" y="35500"/>
                </a:lnTo>
                <a:lnTo>
                  <a:pt x="85100" y="35500"/>
                </a:lnTo>
                <a:lnTo>
                  <a:pt x="85090" y="35500"/>
                </a:lnTo>
                <a:lnTo>
                  <a:pt x="85070" y="35490"/>
                </a:lnTo>
                <a:lnTo>
                  <a:pt x="85040" y="35480"/>
                </a:lnTo>
                <a:lnTo>
                  <a:pt x="85030" y="35470"/>
                </a:lnTo>
                <a:lnTo>
                  <a:pt x="85020" y="35470"/>
                </a:lnTo>
                <a:lnTo>
                  <a:pt x="85020" y="35460"/>
                </a:lnTo>
                <a:lnTo>
                  <a:pt x="85010" y="35450"/>
                </a:lnTo>
                <a:lnTo>
                  <a:pt x="85000" y="35450"/>
                </a:lnTo>
                <a:lnTo>
                  <a:pt x="84990" y="35450"/>
                </a:lnTo>
                <a:lnTo>
                  <a:pt x="84990" y="35440"/>
                </a:lnTo>
                <a:lnTo>
                  <a:pt x="84970" y="35430"/>
                </a:lnTo>
                <a:lnTo>
                  <a:pt x="84960" y="35410"/>
                </a:lnTo>
                <a:lnTo>
                  <a:pt x="84960" y="35400"/>
                </a:lnTo>
                <a:lnTo>
                  <a:pt x="84960" y="35390"/>
                </a:lnTo>
                <a:lnTo>
                  <a:pt x="84960" y="35380"/>
                </a:lnTo>
                <a:lnTo>
                  <a:pt x="84950" y="35370"/>
                </a:lnTo>
                <a:lnTo>
                  <a:pt x="84940" y="35360"/>
                </a:lnTo>
                <a:lnTo>
                  <a:pt x="84930" y="35360"/>
                </a:lnTo>
                <a:lnTo>
                  <a:pt x="84920" y="35340"/>
                </a:lnTo>
                <a:lnTo>
                  <a:pt x="84920" y="35320"/>
                </a:lnTo>
                <a:lnTo>
                  <a:pt x="84910" y="35320"/>
                </a:lnTo>
                <a:lnTo>
                  <a:pt x="84910" y="35310"/>
                </a:lnTo>
                <a:lnTo>
                  <a:pt x="84900" y="35310"/>
                </a:lnTo>
                <a:lnTo>
                  <a:pt x="84880" y="35330"/>
                </a:lnTo>
                <a:lnTo>
                  <a:pt x="84870" y="35340"/>
                </a:lnTo>
                <a:lnTo>
                  <a:pt x="84860" y="35350"/>
                </a:lnTo>
                <a:lnTo>
                  <a:pt x="84860" y="35360"/>
                </a:lnTo>
                <a:lnTo>
                  <a:pt x="84860" y="35380"/>
                </a:lnTo>
                <a:lnTo>
                  <a:pt x="84790" y="35330"/>
                </a:lnTo>
                <a:lnTo>
                  <a:pt x="84680" y="35410"/>
                </a:lnTo>
                <a:lnTo>
                  <a:pt x="84650" y="35400"/>
                </a:lnTo>
                <a:lnTo>
                  <a:pt x="84600" y="35460"/>
                </a:lnTo>
                <a:lnTo>
                  <a:pt x="84490" y="35430"/>
                </a:lnTo>
                <a:lnTo>
                  <a:pt x="84400" y="35310"/>
                </a:lnTo>
                <a:lnTo>
                  <a:pt x="84320" y="35340"/>
                </a:lnTo>
                <a:lnTo>
                  <a:pt x="84200" y="35310"/>
                </a:lnTo>
                <a:lnTo>
                  <a:pt x="84080" y="35230"/>
                </a:lnTo>
                <a:lnTo>
                  <a:pt x="83950" y="35240"/>
                </a:lnTo>
                <a:lnTo>
                  <a:pt x="83940" y="35380"/>
                </a:lnTo>
                <a:lnTo>
                  <a:pt x="83680" y="35460"/>
                </a:lnTo>
                <a:lnTo>
                  <a:pt x="83460" y="35790"/>
                </a:lnTo>
                <a:lnTo>
                  <a:pt x="83360" y="35710"/>
                </a:lnTo>
                <a:lnTo>
                  <a:pt x="82980" y="35740"/>
                </a:lnTo>
                <a:lnTo>
                  <a:pt x="82910" y="35860"/>
                </a:lnTo>
                <a:lnTo>
                  <a:pt x="82790" y="35890"/>
                </a:lnTo>
                <a:lnTo>
                  <a:pt x="82770" y="35820"/>
                </a:lnTo>
                <a:lnTo>
                  <a:pt x="82660" y="35720"/>
                </a:lnTo>
                <a:lnTo>
                  <a:pt x="82650" y="35740"/>
                </a:lnTo>
                <a:lnTo>
                  <a:pt x="82610" y="35740"/>
                </a:lnTo>
                <a:lnTo>
                  <a:pt x="82630" y="35700"/>
                </a:lnTo>
                <a:lnTo>
                  <a:pt x="82490" y="35680"/>
                </a:lnTo>
                <a:lnTo>
                  <a:pt x="82470" y="35620"/>
                </a:lnTo>
                <a:lnTo>
                  <a:pt x="82400" y="35640"/>
                </a:lnTo>
                <a:lnTo>
                  <a:pt x="82390" y="35590"/>
                </a:lnTo>
                <a:lnTo>
                  <a:pt x="82270" y="35610"/>
                </a:lnTo>
                <a:lnTo>
                  <a:pt x="82230" y="35670"/>
                </a:lnTo>
                <a:lnTo>
                  <a:pt x="82170" y="35700"/>
                </a:lnTo>
                <a:lnTo>
                  <a:pt x="82150" y="35690"/>
                </a:lnTo>
                <a:lnTo>
                  <a:pt x="82120" y="35650"/>
                </a:lnTo>
                <a:lnTo>
                  <a:pt x="82080" y="35660"/>
                </a:lnTo>
                <a:lnTo>
                  <a:pt x="82070" y="35480"/>
                </a:lnTo>
                <a:lnTo>
                  <a:pt x="81910" y="35490"/>
                </a:lnTo>
                <a:lnTo>
                  <a:pt x="81910" y="35570"/>
                </a:lnTo>
                <a:lnTo>
                  <a:pt x="81930" y="35700"/>
                </a:lnTo>
                <a:lnTo>
                  <a:pt x="81920" y="35760"/>
                </a:lnTo>
                <a:lnTo>
                  <a:pt x="81740" y="35590"/>
                </a:lnTo>
                <a:lnTo>
                  <a:pt x="81680" y="35570"/>
                </a:lnTo>
                <a:lnTo>
                  <a:pt x="81660" y="35730"/>
                </a:lnTo>
                <a:lnTo>
                  <a:pt x="81640" y="35790"/>
                </a:lnTo>
                <a:lnTo>
                  <a:pt x="81600" y="35810"/>
                </a:lnTo>
                <a:lnTo>
                  <a:pt x="81530" y="35800"/>
                </a:lnTo>
                <a:lnTo>
                  <a:pt x="81500" y="35790"/>
                </a:lnTo>
                <a:lnTo>
                  <a:pt x="81430" y="35750"/>
                </a:lnTo>
                <a:lnTo>
                  <a:pt x="81410" y="35720"/>
                </a:lnTo>
                <a:lnTo>
                  <a:pt x="81330" y="35670"/>
                </a:lnTo>
                <a:lnTo>
                  <a:pt x="81410" y="35620"/>
                </a:lnTo>
                <a:lnTo>
                  <a:pt x="81370" y="35600"/>
                </a:lnTo>
                <a:lnTo>
                  <a:pt x="81370" y="35550"/>
                </a:lnTo>
                <a:lnTo>
                  <a:pt x="81390" y="35510"/>
                </a:lnTo>
                <a:lnTo>
                  <a:pt x="81400" y="35430"/>
                </a:lnTo>
                <a:lnTo>
                  <a:pt x="81170" y="35280"/>
                </a:lnTo>
                <a:lnTo>
                  <a:pt x="81070" y="35200"/>
                </a:lnTo>
                <a:lnTo>
                  <a:pt x="81000" y="35090"/>
                </a:lnTo>
                <a:lnTo>
                  <a:pt x="80870" y="35050"/>
                </a:lnTo>
                <a:lnTo>
                  <a:pt x="80760" y="34970"/>
                </a:lnTo>
                <a:lnTo>
                  <a:pt x="80830" y="34930"/>
                </a:lnTo>
                <a:lnTo>
                  <a:pt x="80820" y="34890"/>
                </a:lnTo>
                <a:lnTo>
                  <a:pt x="80900" y="34840"/>
                </a:lnTo>
                <a:lnTo>
                  <a:pt x="80870" y="34820"/>
                </a:lnTo>
                <a:lnTo>
                  <a:pt x="80860" y="34790"/>
                </a:lnTo>
                <a:lnTo>
                  <a:pt x="80980" y="34690"/>
                </a:lnTo>
                <a:lnTo>
                  <a:pt x="81020" y="34610"/>
                </a:lnTo>
                <a:lnTo>
                  <a:pt x="80990" y="34580"/>
                </a:lnTo>
                <a:lnTo>
                  <a:pt x="80970" y="34490"/>
                </a:lnTo>
                <a:lnTo>
                  <a:pt x="80930" y="34510"/>
                </a:lnTo>
                <a:lnTo>
                  <a:pt x="80920" y="34480"/>
                </a:lnTo>
                <a:lnTo>
                  <a:pt x="80940" y="34410"/>
                </a:lnTo>
                <a:lnTo>
                  <a:pt x="80890" y="34350"/>
                </a:lnTo>
                <a:lnTo>
                  <a:pt x="80900" y="34330"/>
                </a:lnTo>
                <a:lnTo>
                  <a:pt x="80860" y="34270"/>
                </a:lnTo>
                <a:lnTo>
                  <a:pt x="80880" y="34250"/>
                </a:lnTo>
                <a:lnTo>
                  <a:pt x="80850" y="34220"/>
                </a:lnTo>
                <a:lnTo>
                  <a:pt x="81020" y="34130"/>
                </a:lnTo>
                <a:lnTo>
                  <a:pt x="80980" y="34090"/>
                </a:lnTo>
                <a:lnTo>
                  <a:pt x="81050" y="34020"/>
                </a:lnTo>
                <a:lnTo>
                  <a:pt x="81120" y="33880"/>
                </a:lnTo>
                <a:lnTo>
                  <a:pt x="81120" y="33810"/>
                </a:lnTo>
                <a:lnTo>
                  <a:pt x="81160" y="33660"/>
                </a:lnTo>
                <a:lnTo>
                  <a:pt x="81170" y="33490"/>
                </a:lnTo>
                <a:lnTo>
                  <a:pt x="81220" y="33370"/>
                </a:lnTo>
                <a:lnTo>
                  <a:pt x="81240" y="33370"/>
                </a:lnTo>
                <a:lnTo>
                  <a:pt x="81270" y="33430"/>
                </a:lnTo>
                <a:lnTo>
                  <a:pt x="81490" y="33580"/>
                </a:lnTo>
                <a:lnTo>
                  <a:pt x="81690" y="33750"/>
                </a:lnTo>
                <a:lnTo>
                  <a:pt x="81900" y="33880"/>
                </a:lnTo>
                <a:lnTo>
                  <a:pt x="82140" y="33920"/>
                </a:lnTo>
                <a:lnTo>
                  <a:pt x="82540" y="33540"/>
                </a:lnTo>
                <a:lnTo>
                  <a:pt x="82580" y="33520"/>
                </a:lnTo>
                <a:lnTo>
                  <a:pt x="82560" y="33480"/>
                </a:lnTo>
                <a:lnTo>
                  <a:pt x="82560" y="33470"/>
                </a:lnTo>
                <a:lnTo>
                  <a:pt x="82580" y="33440"/>
                </a:lnTo>
                <a:lnTo>
                  <a:pt x="82570" y="33400"/>
                </a:lnTo>
                <a:lnTo>
                  <a:pt x="82570" y="33390"/>
                </a:lnTo>
                <a:lnTo>
                  <a:pt x="82600" y="33340"/>
                </a:lnTo>
                <a:lnTo>
                  <a:pt x="82610" y="33330"/>
                </a:lnTo>
                <a:lnTo>
                  <a:pt x="82590" y="33300"/>
                </a:lnTo>
                <a:lnTo>
                  <a:pt x="82600" y="33270"/>
                </a:lnTo>
                <a:lnTo>
                  <a:pt x="82590" y="33270"/>
                </a:lnTo>
                <a:lnTo>
                  <a:pt x="82580" y="33260"/>
                </a:lnTo>
                <a:lnTo>
                  <a:pt x="82540" y="33260"/>
                </a:lnTo>
                <a:lnTo>
                  <a:pt x="82530" y="33240"/>
                </a:lnTo>
                <a:lnTo>
                  <a:pt x="82460" y="33240"/>
                </a:lnTo>
                <a:lnTo>
                  <a:pt x="82420" y="33170"/>
                </a:lnTo>
                <a:lnTo>
                  <a:pt x="82420" y="33120"/>
                </a:lnTo>
                <a:lnTo>
                  <a:pt x="82350" y="33170"/>
                </a:lnTo>
                <a:lnTo>
                  <a:pt x="82340" y="33170"/>
                </a:lnTo>
                <a:lnTo>
                  <a:pt x="82340" y="33160"/>
                </a:lnTo>
                <a:lnTo>
                  <a:pt x="82330" y="33150"/>
                </a:lnTo>
                <a:lnTo>
                  <a:pt x="82320" y="33140"/>
                </a:lnTo>
                <a:lnTo>
                  <a:pt x="82290" y="33130"/>
                </a:lnTo>
                <a:lnTo>
                  <a:pt x="82270" y="33110"/>
                </a:lnTo>
                <a:lnTo>
                  <a:pt x="82240" y="33090"/>
                </a:lnTo>
                <a:lnTo>
                  <a:pt x="82240" y="33070"/>
                </a:lnTo>
                <a:lnTo>
                  <a:pt x="82230" y="33050"/>
                </a:lnTo>
                <a:lnTo>
                  <a:pt x="82230" y="33040"/>
                </a:lnTo>
                <a:lnTo>
                  <a:pt x="82240" y="33030"/>
                </a:lnTo>
                <a:lnTo>
                  <a:pt x="82240" y="33020"/>
                </a:lnTo>
                <a:lnTo>
                  <a:pt x="82250" y="33010"/>
                </a:lnTo>
                <a:lnTo>
                  <a:pt x="82250" y="33000"/>
                </a:lnTo>
                <a:lnTo>
                  <a:pt x="82250" y="32990"/>
                </a:lnTo>
                <a:lnTo>
                  <a:pt x="82260" y="32970"/>
                </a:lnTo>
                <a:lnTo>
                  <a:pt x="82270" y="32960"/>
                </a:lnTo>
                <a:lnTo>
                  <a:pt x="82270" y="32950"/>
                </a:lnTo>
                <a:lnTo>
                  <a:pt x="82260" y="32950"/>
                </a:lnTo>
                <a:lnTo>
                  <a:pt x="82260" y="32940"/>
                </a:lnTo>
                <a:lnTo>
                  <a:pt x="82230" y="32950"/>
                </a:lnTo>
                <a:lnTo>
                  <a:pt x="82200" y="32950"/>
                </a:lnTo>
                <a:lnTo>
                  <a:pt x="82190" y="32960"/>
                </a:lnTo>
                <a:lnTo>
                  <a:pt x="82180" y="32970"/>
                </a:lnTo>
                <a:lnTo>
                  <a:pt x="82170" y="32990"/>
                </a:lnTo>
                <a:lnTo>
                  <a:pt x="82160" y="33010"/>
                </a:lnTo>
                <a:lnTo>
                  <a:pt x="82160" y="33020"/>
                </a:lnTo>
                <a:lnTo>
                  <a:pt x="82170" y="33020"/>
                </a:lnTo>
                <a:lnTo>
                  <a:pt x="82170" y="33030"/>
                </a:lnTo>
                <a:lnTo>
                  <a:pt x="82170" y="33040"/>
                </a:lnTo>
                <a:lnTo>
                  <a:pt x="82160" y="33040"/>
                </a:lnTo>
                <a:lnTo>
                  <a:pt x="82150" y="33040"/>
                </a:lnTo>
                <a:lnTo>
                  <a:pt x="82140" y="33030"/>
                </a:lnTo>
                <a:lnTo>
                  <a:pt x="82120" y="33020"/>
                </a:lnTo>
                <a:lnTo>
                  <a:pt x="82120" y="33010"/>
                </a:lnTo>
                <a:lnTo>
                  <a:pt x="82120" y="33000"/>
                </a:lnTo>
                <a:lnTo>
                  <a:pt x="82120" y="32980"/>
                </a:lnTo>
                <a:lnTo>
                  <a:pt x="82120" y="32960"/>
                </a:lnTo>
                <a:lnTo>
                  <a:pt x="82130" y="32930"/>
                </a:lnTo>
                <a:lnTo>
                  <a:pt x="82140" y="32820"/>
                </a:lnTo>
                <a:lnTo>
                  <a:pt x="82100" y="32640"/>
                </a:lnTo>
                <a:lnTo>
                  <a:pt x="82040" y="32510"/>
                </a:lnTo>
                <a:lnTo>
                  <a:pt x="82040" y="32470"/>
                </a:lnTo>
                <a:lnTo>
                  <a:pt x="82080" y="32400"/>
                </a:lnTo>
                <a:lnTo>
                  <a:pt x="82130" y="32380"/>
                </a:lnTo>
                <a:lnTo>
                  <a:pt x="82130" y="32350"/>
                </a:lnTo>
                <a:lnTo>
                  <a:pt x="82090" y="32320"/>
                </a:lnTo>
                <a:lnTo>
                  <a:pt x="81960" y="32360"/>
                </a:lnTo>
                <a:lnTo>
                  <a:pt x="81910" y="32310"/>
                </a:lnTo>
                <a:lnTo>
                  <a:pt x="81890" y="32260"/>
                </a:lnTo>
                <a:lnTo>
                  <a:pt x="81800" y="32220"/>
                </a:lnTo>
                <a:lnTo>
                  <a:pt x="81710" y="32100"/>
                </a:lnTo>
                <a:lnTo>
                  <a:pt x="81620" y="32080"/>
                </a:lnTo>
                <a:lnTo>
                  <a:pt x="81980" y="31800"/>
                </a:lnTo>
                <a:lnTo>
                  <a:pt x="82100" y="31840"/>
                </a:lnTo>
                <a:lnTo>
                  <a:pt x="82220" y="31920"/>
                </a:lnTo>
                <a:lnTo>
                  <a:pt x="82250" y="31970"/>
                </a:lnTo>
                <a:lnTo>
                  <a:pt x="82310" y="32040"/>
                </a:lnTo>
                <a:lnTo>
                  <a:pt x="82370" y="32060"/>
                </a:lnTo>
                <a:lnTo>
                  <a:pt x="82400" y="32120"/>
                </a:lnTo>
                <a:lnTo>
                  <a:pt x="82710" y="32140"/>
                </a:lnTo>
                <a:lnTo>
                  <a:pt x="82950" y="32000"/>
                </a:lnTo>
                <a:lnTo>
                  <a:pt x="83060" y="31840"/>
                </a:lnTo>
                <a:lnTo>
                  <a:pt x="83230" y="31990"/>
                </a:lnTo>
                <a:lnTo>
                  <a:pt x="83620" y="32470"/>
                </a:lnTo>
                <a:lnTo>
                  <a:pt x="83720" y="32460"/>
                </a:lnTo>
                <a:lnTo>
                  <a:pt x="83890" y="32520"/>
                </a:lnTo>
                <a:lnTo>
                  <a:pt x="83970" y="32630"/>
                </a:lnTo>
                <a:lnTo>
                  <a:pt x="83970" y="32140"/>
                </a:lnTo>
                <a:lnTo>
                  <a:pt x="83700" y="32160"/>
                </a:lnTo>
                <a:lnTo>
                  <a:pt x="83680" y="31380"/>
                </a:lnTo>
                <a:lnTo>
                  <a:pt x="83440" y="31380"/>
                </a:lnTo>
                <a:lnTo>
                  <a:pt x="83380" y="31330"/>
                </a:lnTo>
                <a:lnTo>
                  <a:pt x="83320" y="31200"/>
                </a:lnTo>
                <a:lnTo>
                  <a:pt x="83340" y="31090"/>
                </a:lnTo>
                <a:lnTo>
                  <a:pt x="83390" y="31010"/>
                </a:lnTo>
                <a:lnTo>
                  <a:pt x="83400" y="30990"/>
                </a:lnTo>
                <a:lnTo>
                  <a:pt x="83400" y="30670"/>
                </a:lnTo>
                <a:lnTo>
                  <a:pt x="83650" y="30680"/>
                </a:lnTo>
                <a:lnTo>
                  <a:pt x="83700" y="30540"/>
                </a:lnTo>
                <a:lnTo>
                  <a:pt x="83690" y="30480"/>
                </a:lnTo>
                <a:lnTo>
                  <a:pt x="82930" y="30460"/>
                </a:lnTo>
                <a:lnTo>
                  <a:pt x="82920" y="29970"/>
                </a:lnTo>
                <a:lnTo>
                  <a:pt x="82710" y="29970"/>
                </a:lnTo>
                <a:lnTo>
                  <a:pt x="82710" y="29440"/>
                </a:lnTo>
                <a:lnTo>
                  <a:pt x="82460" y="29440"/>
                </a:lnTo>
                <a:lnTo>
                  <a:pt x="82460" y="29150"/>
                </a:lnTo>
                <a:lnTo>
                  <a:pt x="82740" y="29150"/>
                </a:lnTo>
                <a:lnTo>
                  <a:pt x="82740" y="28940"/>
                </a:lnTo>
                <a:lnTo>
                  <a:pt x="83040" y="28930"/>
                </a:lnTo>
                <a:lnTo>
                  <a:pt x="83190" y="28930"/>
                </a:lnTo>
                <a:lnTo>
                  <a:pt x="83250" y="28970"/>
                </a:lnTo>
                <a:lnTo>
                  <a:pt x="83210" y="29220"/>
                </a:lnTo>
                <a:lnTo>
                  <a:pt x="83890" y="29130"/>
                </a:lnTo>
                <a:lnTo>
                  <a:pt x="84210" y="29060"/>
                </a:lnTo>
                <a:lnTo>
                  <a:pt x="84710" y="29060"/>
                </a:lnTo>
                <a:lnTo>
                  <a:pt x="84670" y="28730"/>
                </a:lnTo>
                <a:lnTo>
                  <a:pt x="84820" y="28740"/>
                </a:lnTo>
                <a:lnTo>
                  <a:pt x="84960" y="28680"/>
                </a:lnTo>
                <a:lnTo>
                  <a:pt x="85200" y="28680"/>
                </a:lnTo>
                <a:lnTo>
                  <a:pt x="85340" y="28660"/>
                </a:lnTo>
                <a:lnTo>
                  <a:pt x="85720" y="28790"/>
                </a:lnTo>
                <a:lnTo>
                  <a:pt x="85870" y="28800"/>
                </a:lnTo>
                <a:lnTo>
                  <a:pt x="86560" y="28560"/>
                </a:lnTo>
                <a:lnTo>
                  <a:pt x="86480" y="28120"/>
                </a:lnTo>
                <a:lnTo>
                  <a:pt x="86720" y="27600"/>
                </a:lnTo>
                <a:lnTo>
                  <a:pt x="86870" y="27060"/>
                </a:lnTo>
                <a:lnTo>
                  <a:pt x="86880" y="26940"/>
                </a:lnTo>
                <a:lnTo>
                  <a:pt x="87070" y="26910"/>
                </a:lnTo>
                <a:lnTo>
                  <a:pt x="87170" y="26810"/>
                </a:lnTo>
                <a:lnTo>
                  <a:pt x="87250" y="26630"/>
                </a:lnTo>
                <a:lnTo>
                  <a:pt x="87330" y="26590"/>
                </a:lnTo>
                <a:lnTo>
                  <a:pt x="87950" y="26830"/>
                </a:lnTo>
                <a:lnTo>
                  <a:pt x="88570" y="26860"/>
                </a:lnTo>
                <a:lnTo>
                  <a:pt x="89350" y="26870"/>
                </a:lnTo>
                <a:lnTo>
                  <a:pt x="89330" y="26890"/>
                </a:lnTo>
                <a:lnTo>
                  <a:pt x="89300" y="26940"/>
                </a:lnTo>
                <a:lnTo>
                  <a:pt x="89270" y="26970"/>
                </a:lnTo>
                <a:lnTo>
                  <a:pt x="89240" y="27010"/>
                </a:lnTo>
                <a:lnTo>
                  <a:pt x="89120" y="27150"/>
                </a:lnTo>
                <a:lnTo>
                  <a:pt x="89060" y="27240"/>
                </a:lnTo>
                <a:lnTo>
                  <a:pt x="89100" y="27240"/>
                </a:lnTo>
                <a:lnTo>
                  <a:pt x="89100" y="27420"/>
                </a:lnTo>
                <a:lnTo>
                  <a:pt x="89060" y="27430"/>
                </a:lnTo>
                <a:lnTo>
                  <a:pt x="89050" y="27430"/>
                </a:lnTo>
                <a:lnTo>
                  <a:pt x="89040" y="27430"/>
                </a:lnTo>
                <a:lnTo>
                  <a:pt x="89040" y="27440"/>
                </a:lnTo>
                <a:lnTo>
                  <a:pt x="89040" y="27480"/>
                </a:lnTo>
                <a:lnTo>
                  <a:pt x="89050" y="27480"/>
                </a:lnTo>
                <a:lnTo>
                  <a:pt x="89070" y="27500"/>
                </a:lnTo>
                <a:lnTo>
                  <a:pt x="89080" y="27620"/>
                </a:lnTo>
                <a:lnTo>
                  <a:pt x="89290" y="27650"/>
                </a:lnTo>
                <a:lnTo>
                  <a:pt x="89300" y="27650"/>
                </a:lnTo>
                <a:lnTo>
                  <a:pt x="89300" y="27740"/>
                </a:lnTo>
                <a:lnTo>
                  <a:pt x="89310" y="27760"/>
                </a:lnTo>
                <a:lnTo>
                  <a:pt x="89320" y="27770"/>
                </a:lnTo>
                <a:lnTo>
                  <a:pt x="89330" y="27780"/>
                </a:lnTo>
                <a:lnTo>
                  <a:pt x="89420" y="27760"/>
                </a:lnTo>
                <a:lnTo>
                  <a:pt x="89420" y="27950"/>
                </a:lnTo>
                <a:lnTo>
                  <a:pt x="89330" y="27960"/>
                </a:lnTo>
                <a:lnTo>
                  <a:pt x="89290" y="28040"/>
                </a:lnTo>
                <a:lnTo>
                  <a:pt x="89260" y="28060"/>
                </a:lnTo>
                <a:lnTo>
                  <a:pt x="89270" y="28100"/>
                </a:lnTo>
                <a:lnTo>
                  <a:pt x="89380" y="28120"/>
                </a:lnTo>
                <a:lnTo>
                  <a:pt x="89470" y="28270"/>
                </a:lnTo>
                <a:lnTo>
                  <a:pt x="89510" y="28250"/>
                </a:lnTo>
                <a:lnTo>
                  <a:pt x="89620" y="28190"/>
                </a:lnTo>
                <a:lnTo>
                  <a:pt x="89750" y="28100"/>
                </a:lnTo>
                <a:lnTo>
                  <a:pt x="89950" y="27980"/>
                </a:lnTo>
                <a:lnTo>
                  <a:pt x="90020" y="27960"/>
                </a:lnTo>
                <a:lnTo>
                  <a:pt x="90060" y="27950"/>
                </a:lnTo>
                <a:lnTo>
                  <a:pt x="90200" y="27930"/>
                </a:lnTo>
                <a:lnTo>
                  <a:pt x="90280" y="27910"/>
                </a:lnTo>
                <a:lnTo>
                  <a:pt x="90330" y="27910"/>
                </a:lnTo>
                <a:lnTo>
                  <a:pt x="90450" y="27960"/>
                </a:lnTo>
                <a:lnTo>
                  <a:pt x="90650" y="27980"/>
                </a:lnTo>
                <a:lnTo>
                  <a:pt x="90790" y="27960"/>
                </a:lnTo>
                <a:lnTo>
                  <a:pt x="91210" y="27960"/>
                </a:lnTo>
                <a:lnTo>
                  <a:pt x="91270" y="27930"/>
                </a:lnTo>
                <a:lnTo>
                  <a:pt x="91330" y="27880"/>
                </a:lnTo>
                <a:lnTo>
                  <a:pt x="91350" y="27860"/>
                </a:lnTo>
                <a:lnTo>
                  <a:pt x="91450" y="27770"/>
                </a:lnTo>
                <a:lnTo>
                  <a:pt x="91520" y="27660"/>
                </a:lnTo>
                <a:lnTo>
                  <a:pt x="91600" y="27550"/>
                </a:lnTo>
                <a:lnTo>
                  <a:pt x="91630" y="27520"/>
                </a:lnTo>
                <a:lnTo>
                  <a:pt x="91670" y="27490"/>
                </a:lnTo>
                <a:lnTo>
                  <a:pt x="91720" y="27470"/>
                </a:lnTo>
                <a:lnTo>
                  <a:pt x="91870" y="27360"/>
                </a:lnTo>
                <a:lnTo>
                  <a:pt x="91940" y="27300"/>
                </a:lnTo>
                <a:lnTo>
                  <a:pt x="91990" y="27260"/>
                </a:lnTo>
                <a:lnTo>
                  <a:pt x="92070" y="27320"/>
                </a:lnTo>
                <a:lnTo>
                  <a:pt x="92180" y="27160"/>
                </a:lnTo>
                <a:lnTo>
                  <a:pt x="92230" y="27160"/>
                </a:lnTo>
                <a:lnTo>
                  <a:pt x="92340" y="27010"/>
                </a:lnTo>
                <a:lnTo>
                  <a:pt x="92370" y="27020"/>
                </a:lnTo>
                <a:lnTo>
                  <a:pt x="92380" y="27030"/>
                </a:lnTo>
                <a:lnTo>
                  <a:pt x="92380" y="27040"/>
                </a:lnTo>
                <a:lnTo>
                  <a:pt x="92380" y="27060"/>
                </a:lnTo>
                <a:lnTo>
                  <a:pt x="92380" y="27070"/>
                </a:lnTo>
                <a:lnTo>
                  <a:pt x="92400" y="27070"/>
                </a:lnTo>
                <a:lnTo>
                  <a:pt x="92410" y="27080"/>
                </a:lnTo>
                <a:lnTo>
                  <a:pt x="92410" y="27090"/>
                </a:lnTo>
                <a:lnTo>
                  <a:pt x="92400" y="27100"/>
                </a:lnTo>
                <a:lnTo>
                  <a:pt x="92390" y="27110"/>
                </a:lnTo>
                <a:lnTo>
                  <a:pt x="92390" y="27120"/>
                </a:lnTo>
                <a:lnTo>
                  <a:pt x="92400" y="27130"/>
                </a:lnTo>
                <a:lnTo>
                  <a:pt x="92420" y="27140"/>
                </a:lnTo>
                <a:lnTo>
                  <a:pt x="92420" y="27150"/>
                </a:lnTo>
                <a:lnTo>
                  <a:pt x="92420" y="27190"/>
                </a:lnTo>
                <a:lnTo>
                  <a:pt x="92270" y="27790"/>
                </a:lnTo>
                <a:lnTo>
                  <a:pt x="91970" y="28270"/>
                </a:lnTo>
                <a:lnTo>
                  <a:pt x="91590" y="28710"/>
                </a:lnTo>
                <a:lnTo>
                  <a:pt x="91450" y="28940"/>
                </a:lnTo>
                <a:lnTo>
                  <a:pt x="91320" y="29000"/>
                </a:lnTo>
                <a:lnTo>
                  <a:pt x="91170" y="29400"/>
                </a:lnTo>
                <a:lnTo>
                  <a:pt x="91210" y="29500"/>
                </a:lnTo>
                <a:lnTo>
                  <a:pt x="91240" y="29580"/>
                </a:lnTo>
                <a:lnTo>
                  <a:pt x="91210" y="29880"/>
                </a:lnTo>
                <a:lnTo>
                  <a:pt x="91510" y="30450"/>
                </a:lnTo>
                <a:lnTo>
                  <a:pt x="91460" y="30770"/>
                </a:lnTo>
                <a:lnTo>
                  <a:pt x="90900" y="31330"/>
                </a:lnTo>
                <a:lnTo>
                  <a:pt x="90770" y="31630"/>
                </a:lnTo>
                <a:lnTo>
                  <a:pt x="90570" y="32650"/>
                </a:lnTo>
                <a:lnTo>
                  <a:pt x="90460" y="32910"/>
                </a:lnTo>
                <a:lnTo>
                  <a:pt x="90090" y="33600"/>
                </a:lnTo>
                <a:lnTo>
                  <a:pt x="90040" y="33750"/>
                </a:lnTo>
                <a:lnTo>
                  <a:pt x="90000" y="33740"/>
                </a:lnTo>
                <a:lnTo>
                  <a:pt x="89950" y="33780"/>
                </a:lnTo>
                <a:lnTo>
                  <a:pt x="89940" y="33800"/>
                </a:lnTo>
                <a:lnTo>
                  <a:pt x="89860" y="33790"/>
                </a:lnTo>
                <a:lnTo>
                  <a:pt x="89850" y="33830"/>
                </a:lnTo>
                <a:lnTo>
                  <a:pt x="89870" y="33840"/>
                </a:lnTo>
                <a:lnTo>
                  <a:pt x="89920" y="33910"/>
                </a:lnTo>
                <a:lnTo>
                  <a:pt x="89920" y="33940"/>
                </a:lnTo>
                <a:lnTo>
                  <a:pt x="89940" y="33960"/>
                </a:lnTo>
                <a:lnTo>
                  <a:pt x="89960" y="33970"/>
                </a:lnTo>
                <a:lnTo>
                  <a:pt x="89970" y="33990"/>
                </a:lnTo>
                <a:lnTo>
                  <a:pt x="89940" y="34110"/>
                </a:lnTo>
                <a:lnTo>
                  <a:pt x="90010" y="34400"/>
                </a:lnTo>
                <a:lnTo>
                  <a:pt x="90250" y="34570"/>
                </a:lnTo>
                <a:lnTo>
                  <a:pt x="91180" y="34920"/>
                </a:lnTo>
                <a:lnTo>
                  <a:pt x="91440" y="34930"/>
                </a:lnTo>
                <a:lnTo>
                  <a:pt x="92380" y="34680"/>
                </a:lnTo>
                <a:lnTo>
                  <a:pt x="94960" y="35130"/>
                </a:lnTo>
                <a:lnTo>
                  <a:pt x="95320" y="35410"/>
                </a:lnTo>
                <a:lnTo>
                  <a:pt x="95450" y="35850"/>
                </a:lnTo>
                <a:lnTo>
                  <a:pt x="95420" y="35860"/>
                </a:lnTo>
                <a:lnTo>
                  <a:pt x="95420" y="35970"/>
                </a:lnTo>
                <a:lnTo>
                  <a:pt x="95380" y="36080"/>
                </a:lnTo>
                <a:lnTo>
                  <a:pt x="95370" y="36080"/>
                </a:lnTo>
                <a:lnTo>
                  <a:pt x="95320" y="36010"/>
                </a:lnTo>
                <a:lnTo>
                  <a:pt x="95260" y="36010"/>
                </a:lnTo>
                <a:lnTo>
                  <a:pt x="95230" y="36030"/>
                </a:lnTo>
                <a:lnTo>
                  <a:pt x="95210" y="36140"/>
                </a:lnTo>
                <a:lnTo>
                  <a:pt x="95170" y="36140"/>
                </a:lnTo>
                <a:lnTo>
                  <a:pt x="95140" y="36190"/>
                </a:lnTo>
                <a:lnTo>
                  <a:pt x="95140" y="36230"/>
                </a:lnTo>
                <a:lnTo>
                  <a:pt x="95060" y="36260"/>
                </a:lnTo>
                <a:lnTo>
                  <a:pt x="94960" y="36250"/>
                </a:lnTo>
                <a:lnTo>
                  <a:pt x="94840" y="36280"/>
                </a:lnTo>
                <a:lnTo>
                  <a:pt x="94820" y="36340"/>
                </a:lnTo>
                <a:lnTo>
                  <a:pt x="94730" y="36410"/>
                </a:lnTo>
                <a:lnTo>
                  <a:pt x="94660" y="36430"/>
                </a:lnTo>
                <a:lnTo>
                  <a:pt x="94650" y="36460"/>
                </a:lnTo>
                <a:lnTo>
                  <a:pt x="94640" y="36460"/>
                </a:lnTo>
                <a:lnTo>
                  <a:pt x="94620" y="36380"/>
                </a:lnTo>
                <a:lnTo>
                  <a:pt x="94600" y="36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