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Elektrenai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Elektren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65180" y="47110"/>
                </a:moveTo>
                <a:lnTo>
                  <a:pt x="65210" y="47130"/>
                </a:lnTo>
                <a:lnTo>
                  <a:pt x="65260" y="47150"/>
                </a:lnTo>
                <a:lnTo>
                  <a:pt x="65300" y="47180"/>
                </a:lnTo>
                <a:lnTo>
                  <a:pt x="65310" y="47210"/>
                </a:lnTo>
                <a:lnTo>
                  <a:pt x="65320" y="47240"/>
                </a:lnTo>
                <a:lnTo>
                  <a:pt x="65330" y="47290"/>
                </a:lnTo>
                <a:lnTo>
                  <a:pt x="65320" y="47330"/>
                </a:lnTo>
                <a:lnTo>
                  <a:pt x="65300" y="47380"/>
                </a:lnTo>
                <a:lnTo>
                  <a:pt x="65290" y="47420"/>
                </a:lnTo>
                <a:lnTo>
                  <a:pt x="65300" y="47460"/>
                </a:lnTo>
                <a:lnTo>
                  <a:pt x="65340" y="47500"/>
                </a:lnTo>
                <a:lnTo>
                  <a:pt x="65380" y="47530"/>
                </a:lnTo>
                <a:lnTo>
                  <a:pt x="65450" y="47550"/>
                </a:lnTo>
                <a:lnTo>
                  <a:pt x="65500" y="47550"/>
                </a:lnTo>
                <a:lnTo>
                  <a:pt x="65540" y="47540"/>
                </a:lnTo>
                <a:lnTo>
                  <a:pt x="65580" y="47500"/>
                </a:lnTo>
                <a:lnTo>
                  <a:pt x="65600" y="47490"/>
                </a:lnTo>
                <a:lnTo>
                  <a:pt x="65650" y="47480"/>
                </a:lnTo>
                <a:lnTo>
                  <a:pt x="65700" y="47470"/>
                </a:lnTo>
                <a:lnTo>
                  <a:pt x="65740" y="47470"/>
                </a:lnTo>
                <a:lnTo>
                  <a:pt x="65770" y="47480"/>
                </a:lnTo>
                <a:lnTo>
                  <a:pt x="65820" y="47500"/>
                </a:lnTo>
                <a:lnTo>
                  <a:pt x="65860" y="47530"/>
                </a:lnTo>
                <a:lnTo>
                  <a:pt x="65900" y="47540"/>
                </a:lnTo>
                <a:lnTo>
                  <a:pt x="65920" y="47580"/>
                </a:lnTo>
                <a:lnTo>
                  <a:pt x="65950" y="47620"/>
                </a:lnTo>
                <a:lnTo>
                  <a:pt x="65980" y="47660"/>
                </a:lnTo>
                <a:lnTo>
                  <a:pt x="65990" y="47700"/>
                </a:lnTo>
                <a:lnTo>
                  <a:pt x="65980" y="47740"/>
                </a:lnTo>
                <a:lnTo>
                  <a:pt x="65970" y="47790"/>
                </a:lnTo>
                <a:lnTo>
                  <a:pt x="65960" y="47810"/>
                </a:lnTo>
                <a:lnTo>
                  <a:pt x="65940" y="47820"/>
                </a:lnTo>
                <a:lnTo>
                  <a:pt x="65920" y="47830"/>
                </a:lnTo>
                <a:lnTo>
                  <a:pt x="65890" y="47820"/>
                </a:lnTo>
                <a:lnTo>
                  <a:pt x="65850" y="47800"/>
                </a:lnTo>
                <a:lnTo>
                  <a:pt x="65830" y="47800"/>
                </a:lnTo>
                <a:lnTo>
                  <a:pt x="65800" y="47810"/>
                </a:lnTo>
                <a:lnTo>
                  <a:pt x="65780" y="47830"/>
                </a:lnTo>
                <a:lnTo>
                  <a:pt x="65770" y="47870"/>
                </a:lnTo>
                <a:lnTo>
                  <a:pt x="65780" y="47900"/>
                </a:lnTo>
                <a:lnTo>
                  <a:pt x="65780" y="47940"/>
                </a:lnTo>
                <a:lnTo>
                  <a:pt x="65770" y="47990"/>
                </a:lnTo>
                <a:lnTo>
                  <a:pt x="65750" y="48020"/>
                </a:lnTo>
                <a:lnTo>
                  <a:pt x="65720" y="48050"/>
                </a:lnTo>
                <a:lnTo>
                  <a:pt x="65700" y="48080"/>
                </a:lnTo>
                <a:lnTo>
                  <a:pt x="65700" y="48130"/>
                </a:lnTo>
                <a:lnTo>
                  <a:pt x="65680" y="48160"/>
                </a:lnTo>
                <a:lnTo>
                  <a:pt x="65670" y="48200"/>
                </a:lnTo>
                <a:lnTo>
                  <a:pt x="65670" y="48250"/>
                </a:lnTo>
                <a:lnTo>
                  <a:pt x="65690" y="48300"/>
                </a:lnTo>
                <a:lnTo>
                  <a:pt x="65710" y="48350"/>
                </a:lnTo>
                <a:lnTo>
                  <a:pt x="65720" y="48390"/>
                </a:lnTo>
                <a:lnTo>
                  <a:pt x="65740" y="48450"/>
                </a:lnTo>
                <a:lnTo>
                  <a:pt x="65750" y="48500"/>
                </a:lnTo>
                <a:lnTo>
                  <a:pt x="65750" y="48530"/>
                </a:lnTo>
                <a:lnTo>
                  <a:pt x="65760" y="48560"/>
                </a:lnTo>
                <a:lnTo>
                  <a:pt x="65770" y="48610"/>
                </a:lnTo>
                <a:lnTo>
                  <a:pt x="65760" y="48630"/>
                </a:lnTo>
                <a:lnTo>
                  <a:pt x="65750" y="48660"/>
                </a:lnTo>
                <a:lnTo>
                  <a:pt x="65730" y="48690"/>
                </a:lnTo>
                <a:lnTo>
                  <a:pt x="65710" y="48730"/>
                </a:lnTo>
                <a:lnTo>
                  <a:pt x="65710" y="48780"/>
                </a:lnTo>
                <a:lnTo>
                  <a:pt x="65710" y="48850"/>
                </a:lnTo>
                <a:lnTo>
                  <a:pt x="65720" y="48890"/>
                </a:lnTo>
                <a:lnTo>
                  <a:pt x="65740" y="48930"/>
                </a:lnTo>
                <a:lnTo>
                  <a:pt x="65760" y="48950"/>
                </a:lnTo>
                <a:lnTo>
                  <a:pt x="65770" y="48950"/>
                </a:lnTo>
                <a:lnTo>
                  <a:pt x="65780" y="48960"/>
                </a:lnTo>
                <a:lnTo>
                  <a:pt x="65800" y="48960"/>
                </a:lnTo>
                <a:lnTo>
                  <a:pt x="65830" y="48970"/>
                </a:lnTo>
                <a:lnTo>
                  <a:pt x="65850" y="48980"/>
                </a:lnTo>
                <a:lnTo>
                  <a:pt x="65860" y="49020"/>
                </a:lnTo>
                <a:lnTo>
                  <a:pt x="65870" y="49040"/>
                </a:lnTo>
                <a:lnTo>
                  <a:pt x="65890" y="49080"/>
                </a:lnTo>
                <a:lnTo>
                  <a:pt x="65910" y="49110"/>
                </a:lnTo>
                <a:lnTo>
                  <a:pt x="65950" y="49120"/>
                </a:lnTo>
                <a:lnTo>
                  <a:pt x="65990" y="49100"/>
                </a:lnTo>
                <a:lnTo>
                  <a:pt x="66030" y="49080"/>
                </a:lnTo>
                <a:lnTo>
                  <a:pt x="66070" y="49070"/>
                </a:lnTo>
                <a:lnTo>
                  <a:pt x="66090" y="49060"/>
                </a:lnTo>
                <a:lnTo>
                  <a:pt x="66120" y="49040"/>
                </a:lnTo>
                <a:lnTo>
                  <a:pt x="66120" y="49000"/>
                </a:lnTo>
                <a:lnTo>
                  <a:pt x="66120" y="48950"/>
                </a:lnTo>
                <a:lnTo>
                  <a:pt x="66140" y="48920"/>
                </a:lnTo>
                <a:lnTo>
                  <a:pt x="66160" y="48890"/>
                </a:lnTo>
                <a:lnTo>
                  <a:pt x="66180" y="48860"/>
                </a:lnTo>
                <a:lnTo>
                  <a:pt x="66210" y="48830"/>
                </a:lnTo>
                <a:lnTo>
                  <a:pt x="66220" y="48810"/>
                </a:lnTo>
                <a:lnTo>
                  <a:pt x="66220" y="48770"/>
                </a:lnTo>
                <a:lnTo>
                  <a:pt x="66220" y="48740"/>
                </a:lnTo>
                <a:lnTo>
                  <a:pt x="66220" y="48710"/>
                </a:lnTo>
                <a:lnTo>
                  <a:pt x="66210" y="48680"/>
                </a:lnTo>
                <a:lnTo>
                  <a:pt x="66200" y="48650"/>
                </a:lnTo>
                <a:lnTo>
                  <a:pt x="66200" y="48620"/>
                </a:lnTo>
                <a:lnTo>
                  <a:pt x="66200" y="48560"/>
                </a:lnTo>
                <a:lnTo>
                  <a:pt x="66190" y="48500"/>
                </a:lnTo>
                <a:lnTo>
                  <a:pt x="66190" y="48470"/>
                </a:lnTo>
                <a:lnTo>
                  <a:pt x="66200" y="48440"/>
                </a:lnTo>
                <a:lnTo>
                  <a:pt x="66200" y="48410"/>
                </a:lnTo>
                <a:lnTo>
                  <a:pt x="66200" y="48380"/>
                </a:lnTo>
                <a:lnTo>
                  <a:pt x="66210" y="48360"/>
                </a:lnTo>
                <a:lnTo>
                  <a:pt x="66230" y="48340"/>
                </a:lnTo>
                <a:lnTo>
                  <a:pt x="66250" y="48310"/>
                </a:lnTo>
                <a:lnTo>
                  <a:pt x="66270" y="48290"/>
                </a:lnTo>
                <a:lnTo>
                  <a:pt x="66300" y="48280"/>
                </a:lnTo>
                <a:lnTo>
                  <a:pt x="66330" y="48300"/>
                </a:lnTo>
                <a:lnTo>
                  <a:pt x="66350" y="48310"/>
                </a:lnTo>
                <a:lnTo>
                  <a:pt x="66400" y="48300"/>
                </a:lnTo>
                <a:lnTo>
                  <a:pt x="66410" y="48290"/>
                </a:lnTo>
                <a:lnTo>
                  <a:pt x="66440" y="48290"/>
                </a:lnTo>
                <a:lnTo>
                  <a:pt x="66490" y="48300"/>
                </a:lnTo>
                <a:lnTo>
                  <a:pt x="66540" y="48320"/>
                </a:lnTo>
                <a:lnTo>
                  <a:pt x="66580" y="48340"/>
                </a:lnTo>
                <a:lnTo>
                  <a:pt x="66630" y="48350"/>
                </a:lnTo>
                <a:lnTo>
                  <a:pt x="66680" y="48370"/>
                </a:lnTo>
                <a:lnTo>
                  <a:pt x="66740" y="48400"/>
                </a:lnTo>
                <a:lnTo>
                  <a:pt x="66790" y="48440"/>
                </a:lnTo>
                <a:lnTo>
                  <a:pt x="66850" y="48460"/>
                </a:lnTo>
                <a:lnTo>
                  <a:pt x="66890" y="48480"/>
                </a:lnTo>
                <a:lnTo>
                  <a:pt x="66910" y="48510"/>
                </a:lnTo>
                <a:lnTo>
                  <a:pt x="66920" y="48520"/>
                </a:lnTo>
                <a:lnTo>
                  <a:pt x="66940" y="48550"/>
                </a:lnTo>
                <a:lnTo>
                  <a:pt x="66980" y="48550"/>
                </a:lnTo>
                <a:lnTo>
                  <a:pt x="67020" y="48580"/>
                </a:lnTo>
                <a:lnTo>
                  <a:pt x="67050" y="48610"/>
                </a:lnTo>
                <a:lnTo>
                  <a:pt x="67070" y="48650"/>
                </a:lnTo>
                <a:lnTo>
                  <a:pt x="67090" y="48680"/>
                </a:lnTo>
                <a:lnTo>
                  <a:pt x="67100" y="48710"/>
                </a:lnTo>
                <a:lnTo>
                  <a:pt x="67090" y="48760"/>
                </a:lnTo>
                <a:lnTo>
                  <a:pt x="67040" y="48840"/>
                </a:lnTo>
                <a:lnTo>
                  <a:pt x="67020" y="48860"/>
                </a:lnTo>
                <a:lnTo>
                  <a:pt x="66980" y="48870"/>
                </a:lnTo>
                <a:lnTo>
                  <a:pt x="66930" y="48870"/>
                </a:lnTo>
                <a:lnTo>
                  <a:pt x="66880" y="48890"/>
                </a:lnTo>
                <a:lnTo>
                  <a:pt x="66840" y="48910"/>
                </a:lnTo>
                <a:lnTo>
                  <a:pt x="66810" y="48920"/>
                </a:lnTo>
                <a:lnTo>
                  <a:pt x="66790" y="48960"/>
                </a:lnTo>
                <a:lnTo>
                  <a:pt x="66770" y="48990"/>
                </a:lnTo>
                <a:lnTo>
                  <a:pt x="66710" y="49030"/>
                </a:lnTo>
                <a:lnTo>
                  <a:pt x="66680" y="49070"/>
                </a:lnTo>
                <a:lnTo>
                  <a:pt x="66650" y="49120"/>
                </a:lnTo>
                <a:lnTo>
                  <a:pt x="66610" y="49180"/>
                </a:lnTo>
                <a:lnTo>
                  <a:pt x="66590" y="49230"/>
                </a:lnTo>
                <a:lnTo>
                  <a:pt x="66580" y="49250"/>
                </a:lnTo>
                <a:lnTo>
                  <a:pt x="66530" y="49270"/>
                </a:lnTo>
                <a:lnTo>
                  <a:pt x="66510" y="49300"/>
                </a:lnTo>
                <a:lnTo>
                  <a:pt x="66500" y="49340"/>
                </a:lnTo>
                <a:lnTo>
                  <a:pt x="66510" y="49390"/>
                </a:lnTo>
                <a:lnTo>
                  <a:pt x="66530" y="49430"/>
                </a:lnTo>
                <a:lnTo>
                  <a:pt x="66570" y="49450"/>
                </a:lnTo>
                <a:lnTo>
                  <a:pt x="66620" y="49460"/>
                </a:lnTo>
                <a:lnTo>
                  <a:pt x="66630" y="49490"/>
                </a:lnTo>
                <a:lnTo>
                  <a:pt x="66630" y="49500"/>
                </a:lnTo>
                <a:lnTo>
                  <a:pt x="66630" y="49540"/>
                </a:lnTo>
                <a:lnTo>
                  <a:pt x="66630" y="49560"/>
                </a:lnTo>
                <a:lnTo>
                  <a:pt x="66640" y="49570"/>
                </a:lnTo>
                <a:lnTo>
                  <a:pt x="66700" y="49580"/>
                </a:lnTo>
                <a:lnTo>
                  <a:pt x="66740" y="49550"/>
                </a:lnTo>
                <a:lnTo>
                  <a:pt x="66760" y="49540"/>
                </a:lnTo>
                <a:lnTo>
                  <a:pt x="66780" y="49520"/>
                </a:lnTo>
                <a:lnTo>
                  <a:pt x="66800" y="49520"/>
                </a:lnTo>
                <a:lnTo>
                  <a:pt x="66860" y="49550"/>
                </a:lnTo>
                <a:lnTo>
                  <a:pt x="66920" y="49580"/>
                </a:lnTo>
                <a:lnTo>
                  <a:pt x="66950" y="49590"/>
                </a:lnTo>
                <a:lnTo>
                  <a:pt x="66980" y="49640"/>
                </a:lnTo>
                <a:lnTo>
                  <a:pt x="67020" y="49700"/>
                </a:lnTo>
                <a:lnTo>
                  <a:pt x="67040" y="49730"/>
                </a:lnTo>
                <a:lnTo>
                  <a:pt x="67040" y="49770"/>
                </a:lnTo>
                <a:lnTo>
                  <a:pt x="67060" y="49800"/>
                </a:lnTo>
                <a:lnTo>
                  <a:pt x="67070" y="49820"/>
                </a:lnTo>
                <a:lnTo>
                  <a:pt x="67070" y="49850"/>
                </a:lnTo>
                <a:lnTo>
                  <a:pt x="67090" y="49900"/>
                </a:lnTo>
                <a:lnTo>
                  <a:pt x="67100" y="49920"/>
                </a:lnTo>
                <a:lnTo>
                  <a:pt x="67110" y="49920"/>
                </a:lnTo>
                <a:lnTo>
                  <a:pt x="67120" y="49930"/>
                </a:lnTo>
                <a:lnTo>
                  <a:pt x="67180" y="49950"/>
                </a:lnTo>
                <a:lnTo>
                  <a:pt x="67220" y="49960"/>
                </a:lnTo>
                <a:lnTo>
                  <a:pt x="67270" y="49980"/>
                </a:lnTo>
                <a:lnTo>
                  <a:pt x="67290" y="49990"/>
                </a:lnTo>
                <a:lnTo>
                  <a:pt x="67340" y="50030"/>
                </a:lnTo>
                <a:lnTo>
                  <a:pt x="67390" y="50090"/>
                </a:lnTo>
                <a:lnTo>
                  <a:pt x="67410" y="50110"/>
                </a:lnTo>
                <a:lnTo>
                  <a:pt x="67410" y="50120"/>
                </a:lnTo>
                <a:lnTo>
                  <a:pt x="67400" y="50130"/>
                </a:lnTo>
                <a:lnTo>
                  <a:pt x="67380" y="50140"/>
                </a:lnTo>
                <a:lnTo>
                  <a:pt x="67340" y="50160"/>
                </a:lnTo>
                <a:lnTo>
                  <a:pt x="67300" y="50170"/>
                </a:lnTo>
                <a:lnTo>
                  <a:pt x="67250" y="50180"/>
                </a:lnTo>
                <a:lnTo>
                  <a:pt x="67200" y="50190"/>
                </a:lnTo>
                <a:lnTo>
                  <a:pt x="67100" y="50250"/>
                </a:lnTo>
                <a:lnTo>
                  <a:pt x="67080" y="50290"/>
                </a:lnTo>
                <a:lnTo>
                  <a:pt x="67060" y="50320"/>
                </a:lnTo>
                <a:lnTo>
                  <a:pt x="67060" y="50360"/>
                </a:lnTo>
                <a:lnTo>
                  <a:pt x="67060" y="50400"/>
                </a:lnTo>
                <a:lnTo>
                  <a:pt x="66920" y="50530"/>
                </a:lnTo>
                <a:lnTo>
                  <a:pt x="66900" y="50510"/>
                </a:lnTo>
                <a:lnTo>
                  <a:pt x="66650" y="50750"/>
                </a:lnTo>
                <a:lnTo>
                  <a:pt x="66630" y="50800"/>
                </a:lnTo>
                <a:lnTo>
                  <a:pt x="66630" y="50830"/>
                </a:lnTo>
                <a:lnTo>
                  <a:pt x="66610" y="50880"/>
                </a:lnTo>
                <a:lnTo>
                  <a:pt x="66590" y="50930"/>
                </a:lnTo>
                <a:lnTo>
                  <a:pt x="66540" y="50910"/>
                </a:lnTo>
                <a:lnTo>
                  <a:pt x="66490" y="50820"/>
                </a:lnTo>
                <a:lnTo>
                  <a:pt x="66430" y="50790"/>
                </a:lnTo>
                <a:lnTo>
                  <a:pt x="66420" y="50820"/>
                </a:lnTo>
                <a:lnTo>
                  <a:pt x="66290" y="50810"/>
                </a:lnTo>
                <a:lnTo>
                  <a:pt x="66250" y="50770"/>
                </a:lnTo>
                <a:lnTo>
                  <a:pt x="66070" y="50710"/>
                </a:lnTo>
                <a:lnTo>
                  <a:pt x="66030" y="50680"/>
                </a:lnTo>
                <a:lnTo>
                  <a:pt x="65980" y="50690"/>
                </a:lnTo>
                <a:lnTo>
                  <a:pt x="65840" y="50660"/>
                </a:lnTo>
                <a:lnTo>
                  <a:pt x="65800" y="50620"/>
                </a:lnTo>
                <a:lnTo>
                  <a:pt x="65800" y="50590"/>
                </a:lnTo>
                <a:lnTo>
                  <a:pt x="65740" y="50590"/>
                </a:lnTo>
                <a:lnTo>
                  <a:pt x="65720" y="50610"/>
                </a:lnTo>
                <a:lnTo>
                  <a:pt x="65720" y="50700"/>
                </a:lnTo>
                <a:lnTo>
                  <a:pt x="65670" y="50750"/>
                </a:lnTo>
                <a:lnTo>
                  <a:pt x="65500" y="50650"/>
                </a:lnTo>
                <a:lnTo>
                  <a:pt x="65500" y="50690"/>
                </a:lnTo>
                <a:lnTo>
                  <a:pt x="65420" y="50700"/>
                </a:lnTo>
                <a:lnTo>
                  <a:pt x="65360" y="50670"/>
                </a:lnTo>
                <a:lnTo>
                  <a:pt x="65190" y="50940"/>
                </a:lnTo>
                <a:lnTo>
                  <a:pt x="65170" y="51080"/>
                </a:lnTo>
                <a:lnTo>
                  <a:pt x="65070" y="51230"/>
                </a:lnTo>
                <a:lnTo>
                  <a:pt x="64770" y="51490"/>
                </a:lnTo>
                <a:lnTo>
                  <a:pt x="64740" y="51630"/>
                </a:lnTo>
                <a:lnTo>
                  <a:pt x="64680" y="51620"/>
                </a:lnTo>
                <a:lnTo>
                  <a:pt x="64680" y="51660"/>
                </a:lnTo>
                <a:lnTo>
                  <a:pt x="64590" y="51660"/>
                </a:lnTo>
                <a:lnTo>
                  <a:pt x="64600" y="51760"/>
                </a:lnTo>
                <a:lnTo>
                  <a:pt x="64530" y="51830"/>
                </a:lnTo>
                <a:lnTo>
                  <a:pt x="64530" y="51900"/>
                </a:lnTo>
                <a:lnTo>
                  <a:pt x="64480" y="51950"/>
                </a:lnTo>
                <a:lnTo>
                  <a:pt x="64490" y="51980"/>
                </a:lnTo>
                <a:lnTo>
                  <a:pt x="64380" y="52110"/>
                </a:lnTo>
                <a:lnTo>
                  <a:pt x="64420" y="52120"/>
                </a:lnTo>
                <a:lnTo>
                  <a:pt x="64540" y="52290"/>
                </a:lnTo>
                <a:lnTo>
                  <a:pt x="64430" y="52410"/>
                </a:lnTo>
                <a:lnTo>
                  <a:pt x="64390" y="52560"/>
                </a:lnTo>
                <a:lnTo>
                  <a:pt x="64260" y="52610"/>
                </a:lnTo>
                <a:lnTo>
                  <a:pt x="64260" y="52640"/>
                </a:lnTo>
                <a:lnTo>
                  <a:pt x="64210" y="52670"/>
                </a:lnTo>
                <a:lnTo>
                  <a:pt x="64240" y="52730"/>
                </a:lnTo>
                <a:lnTo>
                  <a:pt x="63970" y="53020"/>
                </a:lnTo>
                <a:lnTo>
                  <a:pt x="63790" y="52990"/>
                </a:lnTo>
                <a:lnTo>
                  <a:pt x="63540" y="53040"/>
                </a:lnTo>
                <a:lnTo>
                  <a:pt x="63430" y="52890"/>
                </a:lnTo>
                <a:lnTo>
                  <a:pt x="63310" y="52810"/>
                </a:lnTo>
                <a:lnTo>
                  <a:pt x="63150" y="52740"/>
                </a:lnTo>
                <a:lnTo>
                  <a:pt x="62960" y="52720"/>
                </a:lnTo>
                <a:lnTo>
                  <a:pt x="62900" y="52650"/>
                </a:lnTo>
                <a:lnTo>
                  <a:pt x="62840" y="52650"/>
                </a:lnTo>
                <a:lnTo>
                  <a:pt x="62600" y="52820"/>
                </a:lnTo>
                <a:lnTo>
                  <a:pt x="62360" y="52930"/>
                </a:lnTo>
                <a:lnTo>
                  <a:pt x="62270" y="52870"/>
                </a:lnTo>
                <a:lnTo>
                  <a:pt x="62240" y="52880"/>
                </a:lnTo>
                <a:lnTo>
                  <a:pt x="62140" y="52800"/>
                </a:lnTo>
                <a:lnTo>
                  <a:pt x="62080" y="52820"/>
                </a:lnTo>
                <a:lnTo>
                  <a:pt x="61920" y="52700"/>
                </a:lnTo>
                <a:lnTo>
                  <a:pt x="61740" y="52700"/>
                </a:lnTo>
                <a:lnTo>
                  <a:pt x="61670" y="52760"/>
                </a:lnTo>
                <a:lnTo>
                  <a:pt x="61610" y="52690"/>
                </a:lnTo>
                <a:lnTo>
                  <a:pt x="61360" y="52690"/>
                </a:lnTo>
                <a:lnTo>
                  <a:pt x="61280" y="52740"/>
                </a:lnTo>
                <a:lnTo>
                  <a:pt x="61260" y="52790"/>
                </a:lnTo>
                <a:lnTo>
                  <a:pt x="61160" y="52820"/>
                </a:lnTo>
                <a:lnTo>
                  <a:pt x="61080" y="52770"/>
                </a:lnTo>
                <a:lnTo>
                  <a:pt x="61050" y="52820"/>
                </a:lnTo>
                <a:lnTo>
                  <a:pt x="60940" y="52880"/>
                </a:lnTo>
                <a:lnTo>
                  <a:pt x="60800" y="52760"/>
                </a:lnTo>
                <a:lnTo>
                  <a:pt x="60760" y="52750"/>
                </a:lnTo>
                <a:lnTo>
                  <a:pt x="60720" y="52790"/>
                </a:lnTo>
                <a:lnTo>
                  <a:pt x="60680" y="52780"/>
                </a:lnTo>
                <a:lnTo>
                  <a:pt x="60680" y="52750"/>
                </a:lnTo>
                <a:lnTo>
                  <a:pt x="60630" y="52720"/>
                </a:lnTo>
                <a:lnTo>
                  <a:pt x="60590" y="52680"/>
                </a:lnTo>
                <a:lnTo>
                  <a:pt x="60510" y="52740"/>
                </a:lnTo>
                <a:lnTo>
                  <a:pt x="60380" y="52630"/>
                </a:lnTo>
                <a:lnTo>
                  <a:pt x="60150" y="52640"/>
                </a:lnTo>
                <a:lnTo>
                  <a:pt x="59980" y="52470"/>
                </a:lnTo>
                <a:lnTo>
                  <a:pt x="59850" y="52650"/>
                </a:lnTo>
                <a:lnTo>
                  <a:pt x="59670" y="52810"/>
                </a:lnTo>
                <a:lnTo>
                  <a:pt x="59570" y="52810"/>
                </a:lnTo>
                <a:lnTo>
                  <a:pt x="59420" y="52860"/>
                </a:lnTo>
                <a:lnTo>
                  <a:pt x="59370" y="52940"/>
                </a:lnTo>
                <a:lnTo>
                  <a:pt x="59220" y="52980"/>
                </a:lnTo>
                <a:lnTo>
                  <a:pt x="59190" y="52850"/>
                </a:lnTo>
                <a:lnTo>
                  <a:pt x="59180" y="52710"/>
                </a:lnTo>
                <a:lnTo>
                  <a:pt x="59150" y="52600"/>
                </a:lnTo>
                <a:lnTo>
                  <a:pt x="59160" y="52540"/>
                </a:lnTo>
                <a:lnTo>
                  <a:pt x="59140" y="52420"/>
                </a:lnTo>
                <a:lnTo>
                  <a:pt x="59240" y="52340"/>
                </a:lnTo>
                <a:lnTo>
                  <a:pt x="59130" y="51940"/>
                </a:lnTo>
                <a:lnTo>
                  <a:pt x="59120" y="51850"/>
                </a:lnTo>
                <a:lnTo>
                  <a:pt x="59300" y="51520"/>
                </a:lnTo>
                <a:lnTo>
                  <a:pt x="59380" y="51580"/>
                </a:lnTo>
                <a:lnTo>
                  <a:pt x="59430" y="51400"/>
                </a:lnTo>
                <a:lnTo>
                  <a:pt x="59630" y="51370"/>
                </a:lnTo>
                <a:lnTo>
                  <a:pt x="59510" y="51290"/>
                </a:lnTo>
                <a:lnTo>
                  <a:pt x="59480" y="51160"/>
                </a:lnTo>
                <a:lnTo>
                  <a:pt x="59480" y="51120"/>
                </a:lnTo>
                <a:lnTo>
                  <a:pt x="59530" y="50970"/>
                </a:lnTo>
                <a:lnTo>
                  <a:pt x="59700" y="51080"/>
                </a:lnTo>
                <a:lnTo>
                  <a:pt x="59710" y="51050"/>
                </a:lnTo>
                <a:lnTo>
                  <a:pt x="59680" y="51010"/>
                </a:lnTo>
                <a:lnTo>
                  <a:pt x="59690" y="50970"/>
                </a:lnTo>
                <a:lnTo>
                  <a:pt x="59720" y="50840"/>
                </a:lnTo>
                <a:lnTo>
                  <a:pt x="59740" y="50810"/>
                </a:lnTo>
                <a:lnTo>
                  <a:pt x="59720" y="50750"/>
                </a:lnTo>
                <a:lnTo>
                  <a:pt x="59760" y="50670"/>
                </a:lnTo>
                <a:lnTo>
                  <a:pt x="59740" y="50620"/>
                </a:lnTo>
                <a:lnTo>
                  <a:pt x="59830" y="50580"/>
                </a:lnTo>
                <a:lnTo>
                  <a:pt x="60300" y="50480"/>
                </a:lnTo>
                <a:lnTo>
                  <a:pt x="60460" y="50400"/>
                </a:lnTo>
                <a:lnTo>
                  <a:pt x="60450" y="50310"/>
                </a:lnTo>
                <a:lnTo>
                  <a:pt x="60600" y="50280"/>
                </a:lnTo>
                <a:lnTo>
                  <a:pt x="60550" y="50020"/>
                </a:lnTo>
                <a:lnTo>
                  <a:pt x="60580" y="49980"/>
                </a:lnTo>
                <a:lnTo>
                  <a:pt x="60610" y="49950"/>
                </a:lnTo>
                <a:lnTo>
                  <a:pt x="60590" y="49850"/>
                </a:lnTo>
                <a:lnTo>
                  <a:pt x="60660" y="49840"/>
                </a:lnTo>
                <a:lnTo>
                  <a:pt x="60740" y="49830"/>
                </a:lnTo>
                <a:lnTo>
                  <a:pt x="60700" y="49600"/>
                </a:lnTo>
                <a:lnTo>
                  <a:pt x="60720" y="49600"/>
                </a:lnTo>
                <a:lnTo>
                  <a:pt x="60820" y="49610"/>
                </a:lnTo>
                <a:lnTo>
                  <a:pt x="60850" y="49650"/>
                </a:lnTo>
                <a:lnTo>
                  <a:pt x="60920" y="49630"/>
                </a:lnTo>
                <a:lnTo>
                  <a:pt x="60850" y="49530"/>
                </a:lnTo>
                <a:lnTo>
                  <a:pt x="60790" y="49420"/>
                </a:lnTo>
                <a:lnTo>
                  <a:pt x="60780" y="49410"/>
                </a:lnTo>
                <a:lnTo>
                  <a:pt x="60790" y="49380"/>
                </a:lnTo>
                <a:lnTo>
                  <a:pt x="60830" y="49330"/>
                </a:lnTo>
                <a:lnTo>
                  <a:pt x="60880" y="49270"/>
                </a:lnTo>
                <a:lnTo>
                  <a:pt x="60960" y="49250"/>
                </a:lnTo>
                <a:lnTo>
                  <a:pt x="60880" y="49160"/>
                </a:lnTo>
                <a:lnTo>
                  <a:pt x="60920" y="49090"/>
                </a:lnTo>
                <a:lnTo>
                  <a:pt x="60940" y="48840"/>
                </a:lnTo>
                <a:lnTo>
                  <a:pt x="60390" y="48770"/>
                </a:lnTo>
                <a:lnTo>
                  <a:pt x="60230" y="48730"/>
                </a:lnTo>
                <a:lnTo>
                  <a:pt x="60220" y="48740"/>
                </a:lnTo>
                <a:lnTo>
                  <a:pt x="60210" y="48740"/>
                </a:lnTo>
                <a:lnTo>
                  <a:pt x="60200" y="48740"/>
                </a:lnTo>
                <a:lnTo>
                  <a:pt x="60190" y="48740"/>
                </a:lnTo>
                <a:lnTo>
                  <a:pt x="60170" y="48740"/>
                </a:lnTo>
                <a:lnTo>
                  <a:pt x="60150" y="48710"/>
                </a:lnTo>
                <a:lnTo>
                  <a:pt x="60220" y="48650"/>
                </a:lnTo>
                <a:lnTo>
                  <a:pt x="60350" y="48630"/>
                </a:lnTo>
                <a:lnTo>
                  <a:pt x="60330" y="48260"/>
                </a:lnTo>
                <a:lnTo>
                  <a:pt x="60320" y="48170"/>
                </a:lnTo>
                <a:lnTo>
                  <a:pt x="60440" y="48200"/>
                </a:lnTo>
                <a:lnTo>
                  <a:pt x="60510" y="48220"/>
                </a:lnTo>
                <a:lnTo>
                  <a:pt x="60550" y="48240"/>
                </a:lnTo>
                <a:lnTo>
                  <a:pt x="60580" y="48260"/>
                </a:lnTo>
                <a:lnTo>
                  <a:pt x="60600" y="48310"/>
                </a:lnTo>
                <a:lnTo>
                  <a:pt x="60640" y="48350"/>
                </a:lnTo>
                <a:lnTo>
                  <a:pt x="60680" y="48380"/>
                </a:lnTo>
                <a:lnTo>
                  <a:pt x="60890" y="48310"/>
                </a:lnTo>
                <a:lnTo>
                  <a:pt x="61000" y="48320"/>
                </a:lnTo>
                <a:lnTo>
                  <a:pt x="61010" y="48390"/>
                </a:lnTo>
                <a:lnTo>
                  <a:pt x="61110" y="48430"/>
                </a:lnTo>
                <a:lnTo>
                  <a:pt x="61300" y="48280"/>
                </a:lnTo>
                <a:lnTo>
                  <a:pt x="61330" y="48320"/>
                </a:lnTo>
                <a:lnTo>
                  <a:pt x="61350" y="48330"/>
                </a:lnTo>
                <a:lnTo>
                  <a:pt x="61360" y="48280"/>
                </a:lnTo>
                <a:lnTo>
                  <a:pt x="61400" y="48200"/>
                </a:lnTo>
                <a:lnTo>
                  <a:pt x="61440" y="48100"/>
                </a:lnTo>
                <a:lnTo>
                  <a:pt x="61470" y="48010"/>
                </a:lnTo>
                <a:lnTo>
                  <a:pt x="61470" y="48000"/>
                </a:lnTo>
                <a:lnTo>
                  <a:pt x="61470" y="47990"/>
                </a:lnTo>
                <a:lnTo>
                  <a:pt x="61480" y="47980"/>
                </a:lnTo>
                <a:lnTo>
                  <a:pt x="61470" y="47980"/>
                </a:lnTo>
                <a:lnTo>
                  <a:pt x="61580" y="47900"/>
                </a:lnTo>
                <a:lnTo>
                  <a:pt x="61840" y="47980"/>
                </a:lnTo>
                <a:lnTo>
                  <a:pt x="61890" y="47990"/>
                </a:lnTo>
                <a:lnTo>
                  <a:pt x="62100" y="48050"/>
                </a:lnTo>
                <a:lnTo>
                  <a:pt x="62420" y="48110"/>
                </a:lnTo>
                <a:lnTo>
                  <a:pt x="62520" y="48130"/>
                </a:lnTo>
                <a:lnTo>
                  <a:pt x="62580" y="48130"/>
                </a:lnTo>
                <a:lnTo>
                  <a:pt x="62670" y="48130"/>
                </a:lnTo>
                <a:lnTo>
                  <a:pt x="62720" y="48130"/>
                </a:lnTo>
                <a:lnTo>
                  <a:pt x="62790" y="48140"/>
                </a:lnTo>
                <a:lnTo>
                  <a:pt x="62860" y="48180"/>
                </a:lnTo>
                <a:lnTo>
                  <a:pt x="62990" y="48300"/>
                </a:lnTo>
                <a:lnTo>
                  <a:pt x="63100" y="48220"/>
                </a:lnTo>
                <a:lnTo>
                  <a:pt x="63310" y="48250"/>
                </a:lnTo>
                <a:lnTo>
                  <a:pt x="63520" y="48290"/>
                </a:lnTo>
                <a:lnTo>
                  <a:pt x="63630" y="48150"/>
                </a:lnTo>
                <a:lnTo>
                  <a:pt x="63780" y="48080"/>
                </a:lnTo>
                <a:lnTo>
                  <a:pt x="63830" y="48160"/>
                </a:lnTo>
                <a:lnTo>
                  <a:pt x="63950" y="48100"/>
                </a:lnTo>
                <a:lnTo>
                  <a:pt x="64000" y="48020"/>
                </a:lnTo>
                <a:lnTo>
                  <a:pt x="63700" y="46650"/>
                </a:lnTo>
                <a:lnTo>
                  <a:pt x="63820" y="46600"/>
                </a:lnTo>
                <a:lnTo>
                  <a:pt x="64020" y="46550"/>
                </a:lnTo>
                <a:lnTo>
                  <a:pt x="64280" y="46440"/>
                </a:lnTo>
                <a:lnTo>
                  <a:pt x="64510" y="46280"/>
                </a:lnTo>
                <a:lnTo>
                  <a:pt x="64500" y="46300"/>
                </a:lnTo>
                <a:lnTo>
                  <a:pt x="64490" y="46330"/>
                </a:lnTo>
                <a:lnTo>
                  <a:pt x="64490" y="46350"/>
                </a:lnTo>
                <a:lnTo>
                  <a:pt x="64510" y="46380"/>
                </a:lnTo>
                <a:lnTo>
                  <a:pt x="64540" y="46400"/>
                </a:lnTo>
                <a:lnTo>
                  <a:pt x="64560" y="46410"/>
                </a:lnTo>
                <a:lnTo>
                  <a:pt x="64590" y="46410"/>
                </a:lnTo>
                <a:lnTo>
                  <a:pt x="64620" y="46420"/>
                </a:lnTo>
                <a:lnTo>
                  <a:pt x="64630" y="46440"/>
                </a:lnTo>
                <a:lnTo>
                  <a:pt x="64630" y="46470"/>
                </a:lnTo>
                <a:lnTo>
                  <a:pt x="64650" y="46480"/>
                </a:lnTo>
                <a:lnTo>
                  <a:pt x="64670" y="46500"/>
                </a:lnTo>
                <a:lnTo>
                  <a:pt x="64700" y="46490"/>
                </a:lnTo>
                <a:lnTo>
                  <a:pt x="64720" y="46470"/>
                </a:lnTo>
                <a:lnTo>
                  <a:pt x="64750" y="46420"/>
                </a:lnTo>
                <a:lnTo>
                  <a:pt x="64780" y="46390"/>
                </a:lnTo>
                <a:lnTo>
                  <a:pt x="64800" y="46390"/>
                </a:lnTo>
                <a:lnTo>
                  <a:pt x="64820" y="46390"/>
                </a:lnTo>
                <a:lnTo>
                  <a:pt x="64840" y="46410"/>
                </a:lnTo>
                <a:lnTo>
                  <a:pt x="64850" y="46470"/>
                </a:lnTo>
                <a:lnTo>
                  <a:pt x="64850" y="46510"/>
                </a:lnTo>
                <a:lnTo>
                  <a:pt x="64860" y="46540"/>
                </a:lnTo>
                <a:lnTo>
                  <a:pt x="64890" y="46550"/>
                </a:lnTo>
                <a:lnTo>
                  <a:pt x="64920" y="46570"/>
                </a:lnTo>
                <a:lnTo>
                  <a:pt x="64960" y="46570"/>
                </a:lnTo>
                <a:lnTo>
                  <a:pt x="65000" y="46570"/>
                </a:lnTo>
                <a:lnTo>
                  <a:pt x="65040" y="46580"/>
                </a:lnTo>
                <a:lnTo>
                  <a:pt x="65070" y="46610"/>
                </a:lnTo>
                <a:lnTo>
                  <a:pt x="65080" y="46650"/>
                </a:lnTo>
                <a:lnTo>
                  <a:pt x="65090" y="46700"/>
                </a:lnTo>
                <a:lnTo>
                  <a:pt x="65100" y="46720"/>
                </a:lnTo>
                <a:lnTo>
                  <a:pt x="65100" y="46780"/>
                </a:lnTo>
                <a:lnTo>
                  <a:pt x="65090" y="46790"/>
                </a:lnTo>
                <a:lnTo>
                  <a:pt x="65070" y="46830"/>
                </a:lnTo>
                <a:lnTo>
                  <a:pt x="65060" y="46860"/>
                </a:lnTo>
                <a:lnTo>
                  <a:pt x="65070" y="46880"/>
                </a:lnTo>
                <a:lnTo>
                  <a:pt x="65070" y="46930"/>
                </a:lnTo>
                <a:lnTo>
                  <a:pt x="65060" y="46980"/>
                </a:lnTo>
                <a:lnTo>
                  <a:pt x="65050" y="47040"/>
                </a:lnTo>
                <a:lnTo>
                  <a:pt x="65080" y="47070"/>
                </a:lnTo>
                <a:lnTo>
                  <a:pt x="65120" y="47090"/>
                </a:lnTo>
                <a:lnTo>
                  <a:pt x="65180" y="47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