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Druskininkai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Druskinink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49350" y="71300"/>
                </a:moveTo>
                <a:lnTo>
                  <a:pt x="49340" y="71230"/>
                </a:lnTo>
                <a:lnTo>
                  <a:pt x="49260" y="71190"/>
                </a:lnTo>
                <a:lnTo>
                  <a:pt x="49240" y="71130"/>
                </a:lnTo>
                <a:lnTo>
                  <a:pt x="49160" y="71070"/>
                </a:lnTo>
                <a:lnTo>
                  <a:pt x="49100" y="70980"/>
                </a:lnTo>
                <a:lnTo>
                  <a:pt x="49040" y="70870"/>
                </a:lnTo>
                <a:lnTo>
                  <a:pt x="48960" y="70810"/>
                </a:lnTo>
                <a:lnTo>
                  <a:pt x="48950" y="70760"/>
                </a:lnTo>
                <a:lnTo>
                  <a:pt x="48910" y="70730"/>
                </a:lnTo>
                <a:lnTo>
                  <a:pt x="48920" y="70620"/>
                </a:lnTo>
                <a:lnTo>
                  <a:pt x="48860" y="70550"/>
                </a:lnTo>
                <a:lnTo>
                  <a:pt x="48920" y="70520"/>
                </a:lnTo>
                <a:lnTo>
                  <a:pt x="48930" y="70480"/>
                </a:lnTo>
                <a:lnTo>
                  <a:pt x="49020" y="70440"/>
                </a:lnTo>
                <a:lnTo>
                  <a:pt x="49330" y="70160"/>
                </a:lnTo>
                <a:lnTo>
                  <a:pt x="49360" y="70090"/>
                </a:lnTo>
                <a:lnTo>
                  <a:pt x="49480" y="69980"/>
                </a:lnTo>
                <a:lnTo>
                  <a:pt x="49480" y="69890"/>
                </a:lnTo>
                <a:lnTo>
                  <a:pt x="49530" y="69790"/>
                </a:lnTo>
                <a:lnTo>
                  <a:pt x="49640" y="69700"/>
                </a:lnTo>
                <a:lnTo>
                  <a:pt x="49650" y="69660"/>
                </a:lnTo>
                <a:lnTo>
                  <a:pt x="49740" y="69620"/>
                </a:lnTo>
                <a:lnTo>
                  <a:pt x="49780" y="69530"/>
                </a:lnTo>
                <a:lnTo>
                  <a:pt x="49770" y="69460"/>
                </a:lnTo>
                <a:lnTo>
                  <a:pt x="49780" y="69420"/>
                </a:lnTo>
                <a:lnTo>
                  <a:pt x="49750" y="69380"/>
                </a:lnTo>
                <a:lnTo>
                  <a:pt x="49730" y="69280"/>
                </a:lnTo>
                <a:lnTo>
                  <a:pt x="49600" y="69380"/>
                </a:lnTo>
                <a:lnTo>
                  <a:pt x="49630" y="69440"/>
                </a:lnTo>
                <a:lnTo>
                  <a:pt x="49560" y="69490"/>
                </a:lnTo>
                <a:lnTo>
                  <a:pt x="49580" y="69540"/>
                </a:lnTo>
                <a:lnTo>
                  <a:pt x="49520" y="69600"/>
                </a:lnTo>
                <a:lnTo>
                  <a:pt x="49460" y="69570"/>
                </a:lnTo>
                <a:lnTo>
                  <a:pt x="49460" y="69520"/>
                </a:lnTo>
                <a:lnTo>
                  <a:pt x="49410" y="69480"/>
                </a:lnTo>
                <a:lnTo>
                  <a:pt x="49360" y="69370"/>
                </a:lnTo>
                <a:lnTo>
                  <a:pt x="49460" y="68980"/>
                </a:lnTo>
                <a:lnTo>
                  <a:pt x="49490" y="69010"/>
                </a:lnTo>
                <a:lnTo>
                  <a:pt x="49590" y="68790"/>
                </a:lnTo>
                <a:lnTo>
                  <a:pt x="49540" y="68710"/>
                </a:lnTo>
                <a:lnTo>
                  <a:pt x="49500" y="68650"/>
                </a:lnTo>
                <a:lnTo>
                  <a:pt x="49450" y="68610"/>
                </a:lnTo>
                <a:lnTo>
                  <a:pt x="49460" y="68540"/>
                </a:lnTo>
                <a:lnTo>
                  <a:pt x="49410" y="68480"/>
                </a:lnTo>
                <a:lnTo>
                  <a:pt x="49410" y="68310"/>
                </a:lnTo>
                <a:lnTo>
                  <a:pt x="49450" y="68220"/>
                </a:lnTo>
                <a:lnTo>
                  <a:pt x="49470" y="68130"/>
                </a:lnTo>
                <a:lnTo>
                  <a:pt x="49510" y="68090"/>
                </a:lnTo>
                <a:lnTo>
                  <a:pt x="49600" y="68040"/>
                </a:lnTo>
                <a:lnTo>
                  <a:pt x="49600" y="67950"/>
                </a:lnTo>
                <a:lnTo>
                  <a:pt x="49640" y="67910"/>
                </a:lnTo>
                <a:lnTo>
                  <a:pt x="49650" y="67700"/>
                </a:lnTo>
                <a:lnTo>
                  <a:pt x="49590" y="67640"/>
                </a:lnTo>
                <a:lnTo>
                  <a:pt x="49570" y="67650"/>
                </a:lnTo>
                <a:lnTo>
                  <a:pt x="49190" y="67440"/>
                </a:lnTo>
                <a:lnTo>
                  <a:pt x="49070" y="67430"/>
                </a:lnTo>
                <a:lnTo>
                  <a:pt x="48840" y="67340"/>
                </a:lnTo>
                <a:lnTo>
                  <a:pt x="48860" y="67310"/>
                </a:lnTo>
                <a:lnTo>
                  <a:pt x="48790" y="67270"/>
                </a:lnTo>
                <a:lnTo>
                  <a:pt x="48830" y="67220"/>
                </a:lnTo>
                <a:lnTo>
                  <a:pt x="48780" y="67160"/>
                </a:lnTo>
                <a:lnTo>
                  <a:pt x="48900" y="66910"/>
                </a:lnTo>
                <a:lnTo>
                  <a:pt x="48820" y="66800"/>
                </a:lnTo>
                <a:lnTo>
                  <a:pt x="48800" y="66720"/>
                </a:lnTo>
                <a:lnTo>
                  <a:pt x="48850" y="66660"/>
                </a:lnTo>
                <a:lnTo>
                  <a:pt x="48850" y="66600"/>
                </a:lnTo>
                <a:lnTo>
                  <a:pt x="48900" y="66510"/>
                </a:lnTo>
                <a:lnTo>
                  <a:pt x="48930" y="66510"/>
                </a:lnTo>
                <a:lnTo>
                  <a:pt x="48840" y="66270"/>
                </a:lnTo>
                <a:lnTo>
                  <a:pt x="48980" y="66260"/>
                </a:lnTo>
                <a:lnTo>
                  <a:pt x="49270" y="66180"/>
                </a:lnTo>
                <a:lnTo>
                  <a:pt x="49260" y="66040"/>
                </a:lnTo>
                <a:lnTo>
                  <a:pt x="49690" y="65900"/>
                </a:lnTo>
                <a:lnTo>
                  <a:pt x="49770" y="65950"/>
                </a:lnTo>
                <a:lnTo>
                  <a:pt x="49800" y="65910"/>
                </a:lnTo>
                <a:lnTo>
                  <a:pt x="49960" y="65970"/>
                </a:lnTo>
                <a:lnTo>
                  <a:pt x="50180" y="65610"/>
                </a:lnTo>
                <a:lnTo>
                  <a:pt x="50190" y="65290"/>
                </a:lnTo>
                <a:lnTo>
                  <a:pt x="50310" y="65370"/>
                </a:lnTo>
                <a:lnTo>
                  <a:pt x="50370" y="65420"/>
                </a:lnTo>
                <a:lnTo>
                  <a:pt x="50400" y="65450"/>
                </a:lnTo>
                <a:lnTo>
                  <a:pt x="50430" y="65500"/>
                </a:lnTo>
                <a:lnTo>
                  <a:pt x="50610" y="65370"/>
                </a:lnTo>
                <a:lnTo>
                  <a:pt x="50630" y="65400"/>
                </a:lnTo>
                <a:lnTo>
                  <a:pt x="50740" y="65320"/>
                </a:lnTo>
                <a:lnTo>
                  <a:pt x="50790" y="65410"/>
                </a:lnTo>
                <a:lnTo>
                  <a:pt x="50910" y="65330"/>
                </a:lnTo>
                <a:lnTo>
                  <a:pt x="51050" y="65430"/>
                </a:lnTo>
                <a:lnTo>
                  <a:pt x="51050" y="65460"/>
                </a:lnTo>
                <a:lnTo>
                  <a:pt x="51390" y="65410"/>
                </a:lnTo>
                <a:lnTo>
                  <a:pt x="51610" y="65470"/>
                </a:lnTo>
                <a:lnTo>
                  <a:pt x="51750" y="65680"/>
                </a:lnTo>
                <a:lnTo>
                  <a:pt x="51820" y="65640"/>
                </a:lnTo>
                <a:lnTo>
                  <a:pt x="51960" y="65810"/>
                </a:lnTo>
                <a:lnTo>
                  <a:pt x="51850" y="65930"/>
                </a:lnTo>
                <a:lnTo>
                  <a:pt x="51790" y="66460"/>
                </a:lnTo>
                <a:lnTo>
                  <a:pt x="51930" y="66590"/>
                </a:lnTo>
                <a:lnTo>
                  <a:pt x="51780" y="66600"/>
                </a:lnTo>
                <a:lnTo>
                  <a:pt x="51780" y="66670"/>
                </a:lnTo>
                <a:lnTo>
                  <a:pt x="51550" y="66670"/>
                </a:lnTo>
                <a:lnTo>
                  <a:pt x="51540" y="66640"/>
                </a:lnTo>
                <a:lnTo>
                  <a:pt x="51410" y="66660"/>
                </a:lnTo>
                <a:lnTo>
                  <a:pt x="51410" y="66710"/>
                </a:lnTo>
                <a:lnTo>
                  <a:pt x="51510" y="66760"/>
                </a:lnTo>
                <a:lnTo>
                  <a:pt x="51530" y="66750"/>
                </a:lnTo>
                <a:lnTo>
                  <a:pt x="51720" y="66800"/>
                </a:lnTo>
                <a:lnTo>
                  <a:pt x="51720" y="66850"/>
                </a:lnTo>
                <a:lnTo>
                  <a:pt x="51460" y="66840"/>
                </a:lnTo>
                <a:lnTo>
                  <a:pt x="51420" y="66930"/>
                </a:lnTo>
                <a:lnTo>
                  <a:pt x="51340" y="66980"/>
                </a:lnTo>
                <a:lnTo>
                  <a:pt x="51380" y="67050"/>
                </a:lnTo>
                <a:lnTo>
                  <a:pt x="51340" y="67090"/>
                </a:lnTo>
                <a:lnTo>
                  <a:pt x="51400" y="67150"/>
                </a:lnTo>
                <a:lnTo>
                  <a:pt x="51370" y="67210"/>
                </a:lnTo>
                <a:lnTo>
                  <a:pt x="51370" y="67280"/>
                </a:lnTo>
                <a:lnTo>
                  <a:pt x="51450" y="67300"/>
                </a:lnTo>
                <a:lnTo>
                  <a:pt x="51540" y="67290"/>
                </a:lnTo>
                <a:lnTo>
                  <a:pt x="51650" y="67230"/>
                </a:lnTo>
                <a:lnTo>
                  <a:pt x="51760" y="67190"/>
                </a:lnTo>
                <a:lnTo>
                  <a:pt x="51860" y="67010"/>
                </a:lnTo>
                <a:lnTo>
                  <a:pt x="52210" y="67200"/>
                </a:lnTo>
                <a:lnTo>
                  <a:pt x="52190" y="67270"/>
                </a:lnTo>
                <a:lnTo>
                  <a:pt x="52220" y="67330"/>
                </a:lnTo>
                <a:lnTo>
                  <a:pt x="52300" y="67330"/>
                </a:lnTo>
                <a:lnTo>
                  <a:pt x="52420" y="67430"/>
                </a:lnTo>
                <a:lnTo>
                  <a:pt x="52360" y="67490"/>
                </a:lnTo>
                <a:lnTo>
                  <a:pt x="52440" y="67600"/>
                </a:lnTo>
                <a:lnTo>
                  <a:pt x="52330" y="67690"/>
                </a:lnTo>
                <a:lnTo>
                  <a:pt x="52220" y="67640"/>
                </a:lnTo>
                <a:lnTo>
                  <a:pt x="52060" y="68000"/>
                </a:lnTo>
                <a:lnTo>
                  <a:pt x="52380" y="68210"/>
                </a:lnTo>
                <a:lnTo>
                  <a:pt x="52420" y="68130"/>
                </a:lnTo>
                <a:lnTo>
                  <a:pt x="52430" y="68070"/>
                </a:lnTo>
                <a:lnTo>
                  <a:pt x="52450" y="68020"/>
                </a:lnTo>
                <a:lnTo>
                  <a:pt x="52470" y="67990"/>
                </a:lnTo>
                <a:lnTo>
                  <a:pt x="52500" y="67980"/>
                </a:lnTo>
                <a:lnTo>
                  <a:pt x="52540" y="67980"/>
                </a:lnTo>
                <a:lnTo>
                  <a:pt x="52590" y="67960"/>
                </a:lnTo>
                <a:lnTo>
                  <a:pt x="52630" y="67940"/>
                </a:lnTo>
                <a:lnTo>
                  <a:pt x="52690" y="67940"/>
                </a:lnTo>
                <a:lnTo>
                  <a:pt x="52730" y="67960"/>
                </a:lnTo>
                <a:lnTo>
                  <a:pt x="52830" y="68040"/>
                </a:lnTo>
                <a:lnTo>
                  <a:pt x="52970" y="68130"/>
                </a:lnTo>
                <a:lnTo>
                  <a:pt x="53020" y="68150"/>
                </a:lnTo>
                <a:lnTo>
                  <a:pt x="53050" y="68170"/>
                </a:lnTo>
                <a:lnTo>
                  <a:pt x="53090" y="68180"/>
                </a:lnTo>
                <a:lnTo>
                  <a:pt x="53140" y="68190"/>
                </a:lnTo>
                <a:lnTo>
                  <a:pt x="53210" y="68180"/>
                </a:lnTo>
                <a:lnTo>
                  <a:pt x="53280" y="68190"/>
                </a:lnTo>
                <a:lnTo>
                  <a:pt x="53330" y="68200"/>
                </a:lnTo>
                <a:lnTo>
                  <a:pt x="53370" y="68230"/>
                </a:lnTo>
                <a:lnTo>
                  <a:pt x="53420" y="68250"/>
                </a:lnTo>
                <a:lnTo>
                  <a:pt x="53490" y="68250"/>
                </a:lnTo>
                <a:lnTo>
                  <a:pt x="53550" y="68270"/>
                </a:lnTo>
                <a:lnTo>
                  <a:pt x="53600" y="68290"/>
                </a:lnTo>
                <a:lnTo>
                  <a:pt x="53730" y="68290"/>
                </a:lnTo>
                <a:lnTo>
                  <a:pt x="53780" y="68310"/>
                </a:lnTo>
                <a:lnTo>
                  <a:pt x="53820" y="68340"/>
                </a:lnTo>
                <a:lnTo>
                  <a:pt x="53870" y="68370"/>
                </a:lnTo>
                <a:lnTo>
                  <a:pt x="53930" y="68390"/>
                </a:lnTo>
                <a:lnTo>
                  <a:pt x="53980" y="68390"/>
                </a:lnTo>
                <a:lnTo>
                  <a:pt x="54040" y="68400"/>
                </a:lnTo>
                <a:lnTo>
                  <a:pt x="54110" y="68380"/>
                </a:lnTo>
                <a:lnTo>
                  <a:pt x="54170" y="68340"/>
                </a:lnTo>
                <a:lnTo>
                  <a:pt x="54250" y="68310"/>
                </a:lnTo>
                <a:lnTo>
                  <a:pt x="54320" y="68250"/>
                </a:lnTo>
                <a:lnTo>
                  <a:pt x="54370" y="68200"/>
                </a:lnTo>
                <a:lnTo>
                  <a:pt x="54400" y="68150"/>
                </a:lnTo>
                <a:lnTo>
                  <a:pt x="54530" y="68200"/>
                </a:lnTo>
                <a:lnTo>
                  <a:pt x="54550" y="68290"/>
                </a:lnTo>
                <a:lnTo>
                  <a:pt x="54680" y="68390"/>
                </a:lnTo>
                <a:lnTo>
                  <a:pt x="54850" y="68390"/>
                </a:lnTo>
                <a:lnTo>
                  <a:pt x="54910" y="68360"/>
                </a:lnTo>
                <a:lnTo>
                  <a:pt x="55020" y="68360"/>
                </a:lnTo>
                <a:lnTo>
                  <a:pt x="55110" y="70100"/>
                </a:lnTo>
                <a:lnTo>
                  <a:pt x="54890" y="70120"/>
                </a:lnTo>
                <a:lnTo>
                  <a:pt x="55040" y="70870"/>
                </a:lnTo>
                <a:lnTo>
                  <a:pt x="54990" y="70910"/>
                </a:lnTo>
                <a:lnTo>
                  <a:pt x="54970" y="70920"/>
                </a:lnTo>
                <a:lnTo>
                  <a:pt x="54930" y="70950"/>
                </a:lnTo>
                <a:lnTo>
                  <a:pt x="54900" y="70970"/>
                </a:lnTo>
                <a:lnTo>
                  <a:pt x="54900" y="70980"/>
                </a:lnTo>
                <a:lnTo>
                  <a:pt x="54840" y="70970"/>
                </a:lnTo>
                <a:lnTo>
                  <a:pt x="54750" y="70980"/>
                </a:lnTo>
                <a:lnTo>
                  <a:pt x="54690" y="71010"/>
                </a:lnTo>
                <a:lnTo>
                  <a:pt x="54630" y="71050"/>
                </a:lnTo>
                <a:lnTo>
                  <a:pt x="54610" y="71060"/>
                </a:lnTo>
                <a:lnTo>
                  <a:pt x="54610" y="71070"/>
                </a:lnTo>
                <a:lnTo>
                  <a:pt x="54600" y="71100"/>
                </a:lnTo>
                <a:lnTo>
                  <a:pt x="54370" y="71120"/>
                </a:lnTo>
                <a:lnTo>
                  <a:pt x="54300" y="71110"/>
                </a:lnTo>
                <a:lnTo>
                  <a:pt x="54280" y="71130"/>
                </a:lnTo>
                <a:lnTo>
                  <a:pt x="54250" y="71160"/>
                </a:lnTo>
                <a:lnTo>
                  <a:pt x="54180" y="71230"/>
                </a:lnTo>
                <a:lnTo>
                  <a:pt x="54030" y="71260"/>
                </a:lnTo>
                <a:lnTo>
                  <a:pt x="54010" y="71270"/>
                </a:lnTo>
                <a:lnTo>
                  <a:pt x="53960" y="71260"/>
                </a:lnTo>
                <a:lnTo>
                  <a:pt x="53950" y="71260"/>
                </a:lnTo>
                <a:lnTo>
                  <a:pt x="53750" y="71260"/>
                </a:lnTo>
                <a:lnTo>
                  <a:pt x="53730" y="71240"/>
                </a:lnTo>
                <a:lnTo>
                  <a:pt x="53720" y="71230"/>
                </a:lnTo>
                <a:lnTo>
                  <a:pt x="53720" y="71220"/>
                </a:lnTo>
                <a:lnTo>
                  <a:pt x="53710" y="71210"/>
                </a:lnTo>
                <a:lnTo>
                  <a:pt x="53690" y="71200"/>
                </a:lnTo>
                <a:lnTo>
                  <a:pt x="53690" y="71190"/>
                </a:lnTo>
                <a:lnTo>
                  <a:pt x="53640" y="71230"/>
                </a:lnTo>
                <a:lnTo>
                  <a:pt x="53640" y="71250"/>
                </a:lnTo>
                <a:lnTo>
                  <a:pt x="53630" y="71270"/>
                </a:lnTo>
                <a:lnTo>
                  <a:pt x="53620" y="71290"/>
                </a:lnTo>
                <a:lnTo>
                  <a:pt x="53620" y="71300"/>
                </a:lnTo>
                <a:lnTo>
                  <a:pt x="53600" y="71320"/>
                </a:lnTo>
                <a:lnTo>
                  <a:pt x="53520" y="71380"/>
                </a:lnTo>
                <a:lnTo>
                  <a:pt x="53510" y="71390"/>
                </a:lnTo>
                <a:lnTo>
                  <a:pt x="53520" y="71460"/>
                </a:lnTo>
                <a:lnTo>
                  <a:pt x="53530" y="71490"/>
                </a:lnTo>
                <a:lnTo>
                  <a:pt x="53530" y="71520"/>
                </a:lnTo>
                <a:lnTo>
                  <a:pt x="53530" y="71530"/>
                </a:lnTo>
                <a:lnTo>
                  <a:pt x="53160" y="71730"/>
                </a:lnTo>
                <a:lnTo>
                  <a:pt x="53150" y="71740"/>
                </a:lnTo>
                <a:lnTo>
                  <a:pt x="53070" y="71760"/>
                </a:lnTo>
                <a:lnTo>
                  <a:pt x="52980" y="71780"/>
                </a:lnTo>
                <a:lnTo>
                  <a:pt x="52910" y="71790"/>
                </a:lnTo>
                <a:lnTo>
                  <a:pt x="52820" y="71810"/>
                </a:lnTo>
                <a:lnTo>
                  <a:pt x="52720" y="71840"/>
                </a:lnTo>
                <a:lnTo>
                  <a:pt x="52610" y="71860"/>
                </a:lnTo>
                <a:lnTo>
                  <a:pt x="52510" y="71890"/>
                </a:lnTo>
                <a:lnTo>
                  <a:pt x="52420" y="71910"/>
                </a:lnTo>
                <a:lnTo>
                  <a:pt x="52400" y="71910"/>
                </a:lnTo>
                <a:lnTo>
                  <a:pt x="51620" y="71920"/>
                </a:lnTo>
                <a:lnTo>
                  <a:pt x="51380" y="71860"/>
                </a:lnTo>
                <a:lnTo>
                  <a:pt x="51360" y="71830"/>
                </a:lnTo>
                <a:lnTo>
                  <a:pt x="51380" y="71790"/>
                </a:lnTo>
                <a:lnTo>
                  <a:pt x="51430" y="71850"/>
                </a:lnTo>
                <a:lnTo>
                  <a:pt x="51470" y="71820"/>
                </a:lnTo>
                <a:lnTo>
                  <a:pt x="51480" y="71720"/>
                </a:lnTo>
                <a:lnTo>
                  <a:pt x="51450" y="71590"/>
                </a:lnTo>
                <a:lnTo>
                  <a:pt x="51390" y="71510"/>
                </a:lnTo>
                <a:lnTo>
                  <a:pt x="51380" y="71420"/>
                </a:lnTo>
                <a:lnTo>
                  <a:pt x="51310" y="71300"/>
                </a:lnTo>
                <a:lnTo>
                  <a:pt x="51230" y="71220"/>
                </a:lnTo>
                <a:lnTo>
                  <a:pt x="51150" y="71160"/>
                </a:lnTo>
                <a:lnTo>
                  <a:pt x="51040" y="71200"/>
                </a:lnTo>
                <a:lnTo>
                  <a:pt x="50940" y="71170"/>
                </a:lnTo>
                <a:lnTo>
                  <a:pt x="50740" y="71060"/>
                </a:lnTo>
                <a:lnTo>
                  <a:pt x="50700" y="70960"/>
                </a:lnTo>
                <a:lnTo>
                  <a:pt x="50680" y="70960"/>
                </a:lnTo>
                <a:lnTo>
                  <a:pt x="50530" y="70900"/>
                </a:lnTo>
                <a:lnTo>
                  <a:pt x="50480" y="70950"/>
                </a:lnTo>
                <a:lnTo>
                  <a:pt x="50470" y="70990"/>
                </a:lnTo>
                <a:lnTo>
                  <a:pt x="50480" y="71030"/>
                </a:lnTo>
                <a:lnTo>
                  <a:pt x="50500" y="71110"/>
                </a:lnTo>
                <a:lnTo>
                  <a:pt x="50490" y="71160"/>
                </a:lnTo>
                <a:lnTo>
                  <a:pt x="50480" y="71210"/>
                </a:lnTo>
                <a:lnTo>
                  <a:pt x="50480" y="71240"/>
                </a:lnTo>
                <a:lnTo>
                  <a:pt x="50480" y="71290"/>
                </a:lnTo>
                <a:lnTo>
                  <a:pt x="50470" y="71330"/>
                </a:lnTo>
                <a:lnTo>
                  <a:pt x="50420" y="71380"/>
                </a:lnTo>
                <a:lnTo>
                  <a:pt x="50370" y="71410"/>
                </a:lnTo>
                <a:lnTo>
                  <a:pt x="50300" y="71450"/>
                </a:lnTo>
                <a:lnTo>
                  <a:pt x="50240" y="71480"/>
                </a:lnTo>
                <a:lnTo>
                  <a:pt x="50190" y="71520"/>
                </a:lnTo>
                <a:lnTo>
                  <a:pt x="50170" y="71560"/>
                </a:lnTo>
                <a:lnTo>
                  <a:pt x="50130" y="71580"/>
                </a:lnTo>
                <a:lnTo>
                  <a:pt x="50090" y="71580"/>
                </a:lnTo>
                <a:lnTo>
                  <a:pt x="50050" y="71580"/>
                </a:lnTo>
                <a:lnTo>
                  <a:pt x="50000" y="71580"/>
                </a:lnTo>
                <a:lnTo>
                  <a:pt x="49950" y="71560"/>
                </a:lnTo>
                <a:lnTo>
                  <a:pt x="49900" y="71520"/>
                </a:lnTo>
                <a:lnTo>
                  <a:pt x="49860" y="71480"/>
                </a:lnTo>
                <a:lnTo>
                  <a:pt x="49780" y="71350"/>
                </a:lnTo>
                <a:lnTo>
                  <a:pt x="49760" y="71330"/>
                </a:lnTo>
                <a:lnTo>
                  <a:pt x="49730" y="71310"/>
                </a:lnTo>
                <a:lnTo>
                  <a:pt x="49680" y="71290"/>
                </a:lnTo>
                <a:lnTo>
                  <a:pt x="49620" y="71290"/>
                </a:lnTo>
                <a:lnTo>
                  <a:pt x="49590" y="71270"/>
                </a:lnTo>
                <a:lnTo>
                  <a:pt x="49560" y="71250"/>
                </a:lnTo>
                <a:lnTo>
                  <a:pt x="49520" y="71240"/>
                </a:lnTo>
                <a:lnTo>
                  <a:pt x="49470" y="71240"/>
                </a:lnTo>
                <a:lnTo>
                  <a:pt x="49430" y="71250"/>
                </a:lnTo>
                <a:lnTo>
                  <a:pt x="49390" y="71270"/>
                </a:lnTo>
                <a:lnTo>
                  <a:pt x="49350" y="71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