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Birzai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Birz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0120" y="10990"/>
                </a:moveTo>
                <a:lnTo>
                  <a:pt x="70130" y="11060"/>
                </a:lnTo>
                <a:lnTo>
                  <a:pt x="70140" y="11310"/>
                </a:lnTo>
                <a:lnTo>
                  <a:pt x="70010" y="11370"/>
                </a:lnTo>
                <a:lnTo>
                  <a:pt x="70040" y="11500"/>
                </a:lnTo>
                <a:lnTo>
                  <a:pt x="70090" y="11560"/>
                </a:lnTo>
                <a:lnTo>
                  <a:pt x="70170" y="11650"/>
                </a:lnTo>
                <a:lnTo>
                  <a:pt x="70230" y="11740"/>
                </a:lnTo>
                <a:lnTo>
                  <a:pt x="70310" y="11770"/>
                </a:lnTo>
                <a:lnTo>
                  <a:pt x="70390" y="11910"/>
                </a:lnTo>
                <a:lnTo>
                  <a:pt x="70480" y="11980"/>
                </a:lnTo>
                <a:lnTo>
                  <a:pt x="70490" y="12120"/>
                </a:lnTo>
                <a:lnTo>
                  <a:pt x="70560" y="12330"/>
                </a:lnTo>
                <a:lnTo>
                  <a:pt x="70600" y="12370"/>
                </a:lnTo>
                <a:lnTo>
                  <a:pt x="70730" y="12280"/>
                </a:lnTo>
                <a:lnTo>
                  <a:pt x="70800" y="12450"/>
                </a:lnTo>
                <a:lnTo>
                  <a:pt x="70880" y="12480"/>
                </a:lnTo>
                <a:lnTo>
                  <a:pt x="70920" y="12700"/>
                </a:lnTo>
                <a:lnTo>
                  <a:pt x="70870" y="12770"/>
                </a:lnTo>
                <a:lnTo>
                  <a:pt x="70830" y="12860"/>
                </a:lnTo>
                <a:lnTo>
                  <a:pt x="70660" y="12830"/>
                </a:lnTo>
                <a:lnTo>
                  <a:pt x="70570" y="12870"/>
                </a:lnTo>
                <a:lnTo>
                  <a:pt x="70480" y="12940"/>
                </a:lnTo>
                <a:lnTo>
                  <a:pt x="70350" y="12940"/>
                </a:lnTo>
                <a:lnTo>
                  <a:pt x="70200" y="13120"/>
                </a:lnTo>
                <a:lnTo>
                  <a:pt x="70150" y="13050"/>
                </a:lnTo>
                <a:lnTo>
                  <a:pt x="70070" y="13020"/>
                </a:lnTo>
                <a:lnTo>
                  <a:pt x="70040" y="13050"/>
                </a:lnTo>
                <a:lnTo>
                  <a:pt x="69640" y="12900"/>
                </a:lnTo>
                <a:lnTo>
                  <a:pt x="69550" y="12920"/>
                </a:lnTo>
                <a:lnTo>
                  <a:pt x="69550" y="13050"/>
                </a:lnTo>
                <a:lnTo>
                  <a:pt x="69420" y="13090"/>
                </a:lnTo>
                <a:lnTo>
                  <a:pt x="69450" y="13200"/>
                </a:lnTo>
                <a:lnTo>
                  <a:pt x="69260" y="13190"/>
                </a:lnTo>
                <a:lnTo>
                  <a:pt x="69250" y="13140"/>
                </a:lnTo>
                <a:lnTo>
                  <a:pt x="69120" y="13110"/>
                </a:lnTo>
                <a:lnTo>
                  <a:pt x="69110" y="13180"/>
                </a:lnTo>
                <a:lnTo>
                  <a:pt x="69130" y="13190"/>
                </a:lnTo>
                <a:lnTo>
                  <a:pt x="69140" y="13240"/>
                </a:lnTo>
                <a:lnTo>
                  <a:pt x="69280" y="13250"/>
                </a:lnTo>
                <a:lnTo>
                  <a:pt x="69240" y="13410"/>
                </a:lnTo>
                <a:lnTo>
                  <a:pt x="69390" y="13500"/>
                </a:lnTo>
                <a:lnTo>
                  <a:pt x="69330" y="13850"/>
                </a:lnTo>
                <a:lnTo>
                  <a:pt x="69380" y="13880"/>
                </a:lnTo>
                <a:lnTo>
                  <a:pt x="69330" y="13910"/>
                </a:lnTo>
                <a:lnTo>
                  <a:pt x="69240" y="13920"/>
                </a:lnTo>
                <a:lnTo>
                  <a:pt x="69240" y="13980"/>
                </a:lnTo>
                <a:lnTo>
                  <a:pt x="68760" y="14140"/>
                </a:lnTo>
                <a:lnTo>
                  <a:pt x="68820" y="14150"/>
                </a:lnTo>
                <a:lnTo>
                  <a:pt x="68870" y="14210"/>
                </a:lnTo>
                <a:lnTo>
                  <a:pt x="69000" y="14560"/>
                </a:lnTo>
                <a:lnTo>
                  <a:pt x="69250" y="14690"/>
                </a:lnTo>
                <a:lnTo>
                  <a:pt x="69280" y="14960"/>
                </a:lnTo>
                <a:lnTo>
                  <a:pt x="69010" y="15110"/>
                </a:lnTo>
                <a:lnTo>
                  <a:pt x="68990" y="15190"/>
                </a:lnTo>
                <a:lnTo>
                  <a:pt x="69010" y="15230"/>
                </a:lnTo>
                <a:lnTo>
                  <a:pt x="69000" y="15290"/>
                </a:lnTo>
                <a:lnTo>
                  <a:pt x="68870" y="15440"/>
                </a:lnTo>
                <a:lnTo>
                  <a:pt x="68690" y="15500"/>
                </a:lnTo>
                <a:lnTo>
                  <a:pt x="68340" y="15440"/>
                </a:lnTo>
                <a:lnTo>
                  <a:pt x="68260" y="15640"/>
                </a:lnTo>
                <a:lnTo>
                  <a:pt x="67990" y="15540"/>
                </a:lnTo>
                <a:lnTo>
                  <a:pt x="68000" y="15470"/>
                </a:lnTo>
                <a:lnTo>
                  <a:pt x="67950" y="15350"/>
                </a:lnTo>
                <a:lnTo>
                  <a:pt x="68190" y="14960"/>
                </a:lnTo>
                <a:lnTo>
                  <a:pt x="68240" y="14930"/>
                </a:lnTo>
                <a:lnTo>
                  <a:pt x="68050" y="14660"/>
                </a:lnTo>
                <a:lnTo>
                  <a:pt x="68020" y="14580"/>
                </a:lnTo>
                <a:lnTo>
                  <a:pt x="67960" y="14490"/>
                </a:lnTo>
                <a:lnTo>
                  <a:pt x="67690" y="14430"/>
                </a:lnTo>
                <a:lnTo>
                  <a:pt x="67660" y="14520"/>
                </a:lnTo>
                <a:lnTo>
                  <a:pt x="67530" y="14670"/>
                </a:lnTo>
                <a:lnTo>
                  <a:pt x="67460" y="14780"/>
                </a:lnTo>
                <a:lnTo>
                  <a:pt x="67270" y="14930"/>
                </a:lnTo>
                <a:lnTo>
                  <a:pt x="67240" y="14920"/>
                </a:lnTo>
                <a:lnTo>
                  <a:pt x="67190" y="14940"/>
                </a:lnTo>
                <a:lnTo>
                  <a:pt x="67170" y="15010"/>
                </a:lnTo>
                <a:lnTo>
                  <a:pt x="66710" y="15240"/>
                </a:lnTo>
                <a:lnTo>
                  <a:pt x="66580" y="15230"/>
                </a:lnTo>
                <a:lnTo>
                  <a:pt x="66450" y="15230"/>
                </a:lnTo>
                <a:lnTo>
                  <a:pt x="66270" y="15270"/>
                </a:lnTo>
                <a:lnTo>
                  <a:pt x="66250" y="15260"/>
                </a:lnTo>
                <a:lnTo>
                  <a:pt x="66210" y="15270"/>
                </a:lnTo>
                <a:lnTo>
                  <a:pt x="66150" y="15320"/>
                </a:lnTo>
                <a:lnTo>
                  <a:pt x="66120" y="15430"/>
                </a:lnTo>
                <a:lnTo>
                  <a:pt x="66090" y="15440"/>
                </a:lnTo>
                <a:lnTo>
                  <a:pt x="66060" y="15560"/>
                </a:lnTo>
                <a:lnTo>
                  <a:pt x="66080" y="15630"/>
                </a:lnTo>
                <a:lnTo>
                  <a:pt x="65990" y="15650"/>
                </a:lnTo>
                <a:lnTo>
                  <a:pt x="65980" y="15690"/>
                </a:lnTo>
                <a:lnTo>
                  <a:pt x="65870" y="15690"/>
                </a:lnTo>
                <a:lnTo>
                  <a:pt x="65690" y="15670"/>
                </a:lnTo>
                <a:lnTo>
                  <a:pt x="65660" y="15830"/>
                </a:lnTo>
                <a:lnTo>
                  <a:pt x="65550" y="16130"/>
                </a:lnTo>
                <a:lnTo>
                  <a:pt x="65600" y="16270"/>
                </a:lnTo>
                <a:lnTo>
                  <a:pt x="65630" y="16280"/>
                </a:lnTo>
                <a:lnTo>
                  <a:pt x="65640" y="16530"/>
                </a:lnTo>
                <a:lnTo>
                  <a:pt x="65780" y="16560"/>
                </a:lnTo>
                <a:lnTo>
                  <a:pt x="65780" y="16900"/>
                </a:lnTo>
                <a:lnTo>
                  <a:pt x="65760" y="16910"/>
                </a:lnTo>
                <a:lnTo>
                  <a:pt x="65720" y="17310"/>
                </a:lnTo>
                <a:lnTo>
                  <a:pt x="65130" y="17250"/>
                </a:lnTo>
                <a:lnTo>
                  <a:pt x="65060" y="17470"/>
                </a:lnTo>
                <a:lnTo>
                  <a:pt x="64740" y="17260"/>
                </a:lnTo>
                <a:lnTo>
                  <a:pt x="64610" y="17430"/>
                </a:lnTo>
                <a:lnTo>
                  <a:pt x="64440" y="17680"/>
                </a:lnTo>
                <a:lnTo>
                  <a:pt x="64350" y="17640"/>
                </a:lnTo>
                <a:lnTo>
                  <a:pt x="63980" y="17660"/>
                </a:lnTo>
                <a:lnTo>
                  <a:pt x="63960" y="17720"/>
                </a:lnTo>
                <a:lnTo>
                  <a:pt x="63850" y="17820"/>
                </a:lnTo>
                <a:lnTo>
                  <a:pt x="63730" y="17710"/>
                </a:lnTo>
                <a:lnTo>
                  <a:pt x="63670" y="17970"/>
                </a:lnTo>
                <a:lnTo>
                  <a:pt x="63260" y="17900"/>
                </a:lnTo>
                <a:lnTo>
                  <a:pt x="63170" y="18020"/>
                </a:lnTo>
                <a:lnTo>
                  <a:pt x="63030" y="18000"/>
                </a:lnTo>
                <a:lnTo>
                  <a:pt x="62670" y="17890"/>
                </a:lnTo>
                <a:lnTo>
                  <a:pt x="62700" y="17740"/>
                </a:lnTo>
                <a:lnTo>
                  <a:pt x="62590" y="17670"/>
                </a:lnTo>
                <a:lnTo>
                  <a:pt x="62510" y="17620"/>
                </a:lnTo>
                <a:lnTo>
                  <a:pt x="62160" y="18160"/>
                </a:lnTo>
                <a:lnTo>
                  <a:pt x="62060" y="18170"/>
                </a:lnTo>
                <a:lnTo>
                  <a:pt x="62050" y="18300"/>
                </a:lnTo>
                <a:lnTo>
                  <a:pt x="61930" y="18320"/>
                </a:lnTo>
                <a:lnTo>
                  <a:pt x="61880" y="18380"/>
                </a:lnTo>
                <a:lnTo>
                  <a:pt x="61850" y="18560"/>
                </a:lnTo>
                <a:lnTo>
                  <a:pt x="61670" y="18600"/>
                </a:lnTo>
                <a:lnTo>
                  <a:pt x="61650" y="18510"/>
                </a:lnTo>
                <a:lnTo>
                  <a:pt x="61680" y="18200"/>
                </a:lnTo>
                <a:lnTo>
                  <a:pt x="61650" y="17980"/>
                </a:lnTo>
                <a:lnTo>
                  <a:pt x="61560" y="17950"/>
                </a:lnTo>
                <a:lnTo>
                  <a:pt x="61490" y="18010"/>
                </a:lnTo>
                <a:lnTo>
                  <a:pt x="61300" y="17830"/>
                </a:lnTo>
                <a:lnTo>
                  <a:pt x="61350" y="17640"/>
                </a:lnTo>
                <a:lnTo>
                  <a:pt x="61530" y="17190"/>
                </a:lnTo>
                <a:lnTo>
                  <a:pt x="61380" y="17030"/>
                </a:lnTo>
                <a:lnTo>
                  <a:pt x="61280" y="16950"/>
                </a:lnTo>
                <a:lnTo>
                  <a:pt x="61360" y="16830"/>
                </a:lnTo>
                <a:lnTo>
                  <a:pt x="61380" y="16740"/>
                </a:lnTo>
                <a:lnTo>
                  <a:pt x="61280" y="16680"/>
                </a:lnTo>
                <a:lnTo>
                  <a:pt x="61250" y="16620"/>
                </a:lnTo>
                <a:lnTo>
                  <a:pt x="61280" y="16550"/>
                </a:lnTo>
                <a:lnTo>
                  <a:pt x="61360" y="16600"/>
                </a:lnTo>
                <a:lnTo>
                  <a:pt x="61380" y="16550"/>
                </a:lnTo>
                <a:lnTo>
                  <a:pt x="61500" y="16600"/>
                </a:lnTo>
                <a:lnTo>
                  <a:pt x="61520" y="16370"/>
                </a:lnTo>
                <a:lnTo>
                  <a:pt x="61490" y="16350"/>
                </a:lnTo>
                <a:lnTo>
                  <a:pt x="61550" y="16210"/>
                </a:lnTo>
                <a:lnTo>
                  <a:pt x="61560" y="16120"/>
                </a:lnTo>
                <a:lnTo>
                  <a:pt x="61400" y="16120"/>
                </a:lnTo>
                <a:lnTo>
                  <a:pt x="61320" y="16110"/>
                </a:lnTo>
                <a:lnTo>
                  <a:pt x="61380" y="16040"/>
                </a:lnTo>
                <a:lnTo>
                  <a:pt x="61380" y="15980"/>
                </a:lnTo>
                <a:lnTo>
                  <a:pt x="61260" y="16000"/>
                </a:lnTo>
                <a:lnTo>
                  <a:pt x="61240" y="15840"/>
                </a:lnTo>
                <a:lnTo>
                  <a:pt x="61250" y="15500"/>
                </a:lnTo>
                <a:lnTo>
                  <a:pt x="61360" y="15380"/>
                </a:lnTo>
                <a:lnTo>
                  <a:pt x="61330" y="15220"/>
                </a:lnTo>
                <a:lnTo>
                  <a:pt x="61440" y="15060"/>
                </a:lnTo>
                <a:lnTo>
                  <a:pt x="61560" y="15000"/>
                </a:lnTo>
                <a:lnTo>
                  <a:pt x="61570" y="14950"/>
                </a:lnTo>
                <a:lnTo>
                  <a:pt x="61680" y="14920"/>
                </a:lnTo>
                <a:lnTo>
                  <a:pt x="61690" y="14360"/>
                </a:lnTo>
                <a:lnTo>
                  <a:pt x="62260" y="14360"/>
                </a:lnTo>
                <a:lnTo>
                  <a:pt x="62260" y="14330"/>
                </a:lnTo>
                <a:lnTo>
                  <a:pt x="62510" y="14310"/>
                </a:lnTo>
                <a:lnTo>
                  <a:pt x="62370" y="13230"/>
                </a:lnTo>
                <a:lnTo>
                  <a:pt x="62000" y="13260"/>
                </a:lnTo>
                <a:lnTo>
                  <a:pt x="61950" y="12960"/>
                </a:lnTo>
                <a:lnTo>
                  <a:pt x="61840" y="12300"/>
                </a:lnTo>
                <a:lnTo>
                  <a:pt x="61850" y="12090"/>
                </a:lnTo>
                <a:lnTo>
                  <a:pt x="61620" y="12120"/>
                </a:lnTo>
                <a:lnTo>
                  <a:pt x="61610" y="12090"/>
                </a:lnTo>
                <a:lnTo>
                  <a:pt x="61380" y="12590"/>
                </a:lnTo>
                <a:lnTo>
                  <a:pt x="61190" y="12920"/>
                </a:lnTo>
                <a:lnTo>
                  <a:pt x="60470" y="12470"/>
                </a:lnTo>
                <a:lnTo>
                  <a:pt x="60430" y="12370"/>
                </a:lnTo>
                <a:lnTo>
                  <a:pt x="60360" y="12370"/>
                </a:lnTo>
                <a:lnTo>
                  <a:pt x="60640" y="11960"/>
                </a:lnTo>
                <a:lnTo>
                  <a:pt x="60620" y="11760"/>
                </a:lnTo>
                <a:lnTo>
                  <a:pt x="60640" y="11730"/>
                </a:lnTo>
                <a:lnTo>
                  <a:pt x="60620" y="11700"/>
                </a:lnTo>
                <a:lnTo>
                  <a:pt x="60580" y="11700"/>
                </a:lnTo>
                <a:lnTo>
                  <a:pt x="60520" y="11690"/>
                </a:lnTo>
                <a:lnTo>
                  <a:pt x="60520" y="11570"/>
                </a:lnTo>
                <a:lnTo>
                  <a:pt x="60500" y="11510"/>
                </a:lnTo>
                <a:lnTo>
                  <a:pt x="60460" y="11540"/>
                </a:lnTo>
                <a:lnTo>
                  <a:pt x="60370" y="11530"/>
                </a:lnTo>
                <a:lnTo>
                  <a:pt x="60290" y="11550"/>
                </a:lnTo>
                <a:lnTo>
                  <a:pt x="60280" y="11530"/>
                </a:lnTo>
                <a:lnTo>
                  <a:pt x="60290" y="11510"/>
                </a:lnTo>
                <a:lnTo>
                  <a:pt x="60390" y="11480"/>
                </a:lnTo>
                <a:lnTo>
                  <a:pt x="60450" y="11400"/>
                </a:lnTo>
                <a:lnTo>
                  <a:pt x="60560" y="11340"/>
                </a:lnTo>
                <a:lnTo>
                  <a:pt x="60600" y="11340"/>
                </a:lnTo>
                <a:lnTo>
                  <a:pt x="60640" y="11290"/>
                </a:lnTo>
                <a:lnTo>
                  <a:pt x="60550" y="11250"/>
                </a:lnTo>
                <a:lnTo>
                  <a:pt x="60510" y="11300"/>
                </a:lnTo>
                <a:lnTo>
                  <a:pt x="60410" y="11220"/>
                </a:lnTo>
                <a:lnTo>
                  <a:pt x="60430" y="11180"/>
                </a:lnTo>
                <a:lnTo>
                  <a:pt x="60320" y="11100"/>
                </a:lnTo>
                <a:lnTo>
                  <a:pt x="60230" y="11190"/>
                </a:lnTo>
                <a:lnTo>
                  <a:pt x="60000" y="11190"/>
                </a:lnTo>
                <a:lnTo>
                  <a:pt x="59960" y="11040"/>
                </a:lnTo>
                <a:lnTo>
                  <a:pt x="59930" y="11050"/>
                </a:lnTo>
                <a:lnTo>
                  <a:pt x="59810" y="10760"/>
                </a:lnTo>
                <a:lnTo>
                  <a:pt x="59640" y="10750"/>
                </a:lnTo>
                <a:lnTo>
                  <a:pt x="59630" y="10550"/>
                </a:lnTo>
                <a:lnTo>
                  <a:pt x="59570" y="10350"/>
                </a:lnTo>
                <a:lnTo>
                  <a:pt x="59550" y="10030"/>
                </a:lnTo>
                <a:lnTo>
                  <a:pt x="59310" y="9910"/>
                </a:lnTo>
                <a:lnTo>
                  <a:pt x="59250" y="9910"/>
                </a:lnTo>
                <a:lnTo>
                  <a:pt x="59190" y="9670"/>
                </a:lnTo>
                <a:lnTo>
                  <a:pt x="59420" y="9630"/>
                </a:lnTo>
                <a:lnTo>
                  <a:pt x="59530" y="9420"/>
                </a:lnTo>
                <a:lnTo>
                  <a:pt x="59570" y="9160"/>
                </a:lnTo>
                <a:lnTo>
                  <a:pt x="59930" y="8970"/>
                </a:lnTo>
                <a:lnTo>
                  <a:pt x="59890" y="8930"/>
                </a:lnTo>
                <a:lnTo>
                  <a:pt x="59730" y="8910"/>
                </a:lnTo>
                <a:lnTo>
                  <a:pt x="59710" y="8500"/>
                </a:lnTo>
                <a:lnTo>
                  <a:pt x="59760" y="8180"/>
                </a:lnTo>
                <a:lnTo>
                  <a:pt x="59750" y="8140"/>
                </a:lnTo>
                <a:lnTo>
                  <a:pt x="59800" y="8100"/>
                </a:lnTo>
                <a:lnTo>
                  <a:pt x="59810" y="8100"/>
                </a:lnTo>
                <a:lnTo>
                  <a:pt x="59990" y="8000"/>
                </a:lnTo>
                <a:lnTo>
                  <a:pt x="60110" y="7970"/>
                </a:lnTo>
                <a:lnTo>
                  <a:pt x="60260" y="7950"/>
                </a:lnTo>
                <a:lnTo>
                  <a:pt x="60380" y="7900"/>
                </a:lnTo>
                <a:lnTo>
                  <a:pt x="60540" y="7830"/>
                </a:lnTo>
                <a:lnTo>
                  <a:pt x="60630" y="7800"/>
                </a:lnTo>
                <a:lnTo>
                  <a:pt x="60690" y="7770"/>
                </a:lnTo>
                <a:lnTo>
                  <a:pt x="60700" y="7770"/>
                </a:lnTo>
                <a:lnTo>
                  <a:pt x="60890" y="7800"/>
                </a:lnTo>
                <a:lnTo>
                  <a:pt x="60920" y="7800"/>
                </a:lnTo>
                <a:lnTo>
                  <a:pt x="60940" y="7610"/>
                </a:lnTo>
                <a:lnTo>
                  <a:pt x="60980" y="7320"/>
                </a:lnTo>
                <a:lnTo>
                  <a:pt x="60980" y="7310"/>
                </a:lnTo>
                <a:lnTo>
                  <a:pt x="60960" y="7260"/>
                </a:lnTo>
                <a:lnTo>
                  <a:pt x="60930" y="7210"/>
                </a:lnTo>
                <a:lnTo>
                  <a:pt x="60890" y="7100"/>
                </a:lnTo>
                <a:lnTo>
                  <a:pt x="61540" y="6200"/>
                </a:lnTo>
                <a:lnTo>
                  <a:pt x="61570" y="6200"/>
                </a:lnTo>
                <a:lnTo>
                  <a:pt x="61590" y="6200"/>
                </a:lnTo>
                <a:lnTo>
                  <a:pt x="61600" y="6190"/>
                </a:lnTo>
                <a:lnTo>
                  <a:pt x="61610" y="6190"/>
                </a:lnTo>
                <a:lnTo>
                  <a:pt x="61640" y="6120"/>
                </a:lnTo>
                <a:lnTo>
                  <a:pt x="61650" y="6100"/>
                </a:lnTo>
                <a:lnTo>
                  <a:pt x="61660" y="6070"/>
                </a:lnTo>
                <a:lnTo>
                  <a:pt x="61660" y="6050"/>
                </a:lnTo>
                <a:lnTo>
                  <a:pt x="61660" y="6040"/>
                </a:lnTo>
                <a:lnTo>
                  <a:pt x="61850" y="5790"/>
                </a:lnTo>
                <a:lnTo>
                  <a:pt x="62450" y="5310"/>
                </a:lnTo>
                <a:lnTo>
                  <a:pt x="62460" y="5310"/>
                </a:lnTo>
                <a:lnTo>
                  <a:pt x="62480" y="5320"/>
                </a:lnTo>
                <a:lnTo>
                  <a:pt x="62530" y="5330"/>
                </a:lnTo>
                <a:lnTo>
                  <a:pt x="62550" y="5340"/>
                </a:lnTo>
                <a:lnTo>
                  <a:pt x="62570" y="5340"/>
                </a:lnTo>
                <a:lnTo>
                  <a:pt x="62580" y="5340"/>
                </a:lnTo>
                <a:lnTo>
                  <a:pt x="62600" y="5330"/>
                </a:lnTo>
                <a:lnTo>
                  <a:pt x="62630" y="5320"/>
                </a:lnTo>
                <a:lnTo>
                  <a:pt x="62650" y="5300"/>
                </a:lnTo>
                <a:lnTo>
                  <a:pt x="62680" y="5270"/>
                </a:lnTo>
                <a:lnTo>
                  <a:pt x="62710" y="5240"/>
                </a:lnTo>
                <a:lnTo>
                  <a:pt x="62720" y="5220"/>
                </a:lnTo>
                <a:lnTo>
                  <a:pt x="62740" y="5200"/>
                </a:lnTo>
                <a:lnTo>
                  <a:pt x="62750" y="5180"/>
                </a:lnTo>
                <a:lnTo>
                  <a:pt x="63030" y="5050"/>
                </a:lnTo>
                <a:lnTo>
                  <a:pt x="63910" y="4660"/>
                </a:lnTo>
                <a:lnTo>
                  <a:pt x="63930" y="4660"/>
                </a:lnTo>
                <a:lnTo>
                  <a:pt x="63940" y="4670"/>
                </a:lnTo>
                <a:lnTo>
                  <a:pt x="63950" y="4680"/>
                </a:lnTo>
                <a:lnTo>
                  <a:pt x="63960" y="4680"/>
                </a:lnTo>
                <a:lnTo>
                  <a:pt x="63970" y="4670"/>
                </a:lnTo>
                <a:lnTo>
                  <a:pt x="63980" y="4670"/>
                </a:lnTo>
                <a:lnTo>
                  <a:pt x="63990" y="4650"/>
                </a:lnTo>
                <a:lnTo>
                  <a:pt x="63990" y="4640"/>
                </a:lnTo>
                <a:lnTo>
                  <a:pt x="63980" y="4630"/>
                </a:lnTo>
                <a:lnTo>
                  <a:pt x="64030" y="4600"/>
                </a:lnTo>
                <a:lnTo>
                  <a:pt x="64040" y="4610"/>
                </a:lnTo>
                <a:lnTo>
                  <a:pt x="64060" y="4620"/>
                </a:lnTo>
                <a:lnTo>
                  <a:pt x="64070" y="4620"/>
                </a:lnTo>
                <a:lnTo>
                  <a:pt x="64130" y="4590"/>
                </a:lnTo>
                <a:lnTo>
                  <a:pt x="64140" y="4580"/>
                </a:lnTo>
                <a:lnTo>
                  <a:pt x="64150" y="4570"/>
                </a:lnTo>
                <a:lnTo>
                  <a:pt x="64150" y="4550"/>
                </a:lnTo>
                <a:lnTo>
                  <a:pt x="64430" y="4420"/>
                </a:lnTo>
                <a:lnTo>
                  <a:pt x="64590" y="4420"/>
                </a:lnTo>
                <a:lnTo>
                  <a:pt x="64930" y="4550"/>
                </a:lnTo>
                <a:lnTo>
                  <a:pt x="65060" y="4530"/>
                </a:lnTo>
                <a:lnTo>
                  <a:pt x="65160" y="4280"/>
                </a:lnTo>
                <a:lnTo>
                  <a:pt x="65190" y="4260"/>
                </a:lnTo>
                <a:lnTo>
                  <a:pt x="65210" y="4260"/>
                </a:lnTo>
                <a:lnTo>
                  <a:pt x="65230" y="4260"/>
                </a:lnTo>
                <a:lnTo>
                  <a:pt x="65240" y="4250"/>
                </a:lnTo>
                <a:lnTo>
                  <a:pt x="65270" y="4230"/>
                </a:lnTo>
                <a:lnTo>
                  <a:pt x="65310" y="4220"/>
                </a:lnTo>
                <a:lnTo>
                  <a:pt x="65320" y="4210"/>
                </a:lnTo>
                <a:lnTo>
                  <a:pt x="65320" y="4200"/>
                </a:lnTo>
                <a:lnTo>
                  <a:pt x="65330" y="4190"/>
                </a:lnTo>
                <a:lnTo>
                  <a:pt x="65330" y="4180"/>
                </a:lnTo>
                <a:lnTo>
                  <a:pt x="65330" y="4170"/>
                </a:lnTo>
                <a:lnTo>
                  <a:pt x="65320" y="4140"/>
                </a:lnTo>
                <a:lnTo>
                  <a:pt x="65310" y="4120"/>
                </a:lnTo>
                <a:lnTo>
                  <a:pt x="65310" y="4110"/>
                </a:lnTo>
                <a:lnTo>
                  <a:pt x="65310" y="4080"/>
                </a:lnTo>
                <a:lnTo>
                  <a:pt x="65310" y="4070"/>
                </a:lnTo>
                <a:lnTo>
                  <a:pt x="65310" y="4050"/>
                </a:lnTo>
                <a:lnTo>
                  <a:pt x="65300" y="4040"/>
                </a:lnTo>
                <a:lnTo>
                  <a:pt x="65280" y="4030"/>
                </a:lnTo>
                <a:lnTo>
                  <a:pt x="65250" y="3990"/>
                </a:lnTo>
                <a:lnTo>
                  <a:pt x="65240" y="3980"/>
                </a:lnTo>
                <a:lnTo>
                  <a:pt x="65230" y="3980"/>
                </a:lnTo>
                <a:lnTo>
                  <a:pt x="65210" y="3980"/>
                </a:lnTo>
                <a:lnTo>
                  <a:pt x="65200" y="3980"/>
                </a:lnTo>
                <a:lnTo>
                  <a:pt x="65180" y="3980"/>
                </a:lnTo>
                <a:lnTo>
                  <a:pt x="65180" y="3970"/>
                </a:lnTo>
                <a:lnTo>
                  <a:pt x="65240" y="3670"/>
                </a:lnTo>
                <a:lnTo>
                  <a:pt x="65450" y="3470"/>
                </a:lnTo>
                <a:lnTo>
                  <a:pt x="65780" y="3580"/>
                </a:lnTo>
                <a:lnTo>
                  <a:pt x="66030" y="4000"/>
                </a:lnTo>
                <a:lnTo>
                  <a:pt x="66000" y="4010"/>
                </a:lnTo>
                <a:lnTo>
                  <a:pt x="65990" y="4020"/>
                </a:lnTo>
                <a:lnTo>
                  <a:pt x="65970" y="4040"/>
                </a:lnTo>
                <a:lnTo>
                  <a:pt x="65950" y="4080"/>
                </a:lnTo>
                <a:lnTo>
                  <a:pt x="65940" y="4090"/>
                </a:lnTo>
                <a:lnTo>
                  <a:pt x="65930" y="4120"/>
                </a:lnTo>
                <a:lnTo>
                  <a:pt x="65940" y="4150"/>
                </a:lnTo>
                <a:lnTo>
                  <a:pt x="65940" y="4170"/>
                </a:lnTo>
                <a:lnTo>
                  <a:pt x="65950" y="4170"/>
                </a:lnTo>
                <a:lnTo>
                  <a:pt x="65960" y="4190"/>
                </a:lnTo>
                <a:lnTo>
                  <a:pt x="66000" y="4210"/>
                </a:lnTo>
                <a:lnTo>
                  <a:pt x="66000" y="4220"/>
                </a:lnTo>
                <a:lnTo>
                  <a:pt x="66010" y="4220"/>
                </a:lnTo>
                <a:lnTo>
                  <a:pt x="66010" y="4230"/>
                </a:lnTo>
                <a:lnTo>
                  <a:pt x="66010" y="4250"/>
                </a:lnTo>
                <a:lnTo>
                  <a:pt x="66000" y="4270"/>
                </a:lnTo>
                <a:lnTo>
                  <a:pt x="65990" y="4290"/>
                </a:lnTo>
                <a:lnTo>
                  <a:pt x="65990" y="4310"/>
                </a:lnTo>
                <a:lnTo>
                  <a:pt x="66000" y="4320"/>
                </a:lnTo>
                <a:lnTo>
                  <a:pt x="66010" y="4320"/>
                </a:lnTo>
                <a:lnTo>
                  <a:pt x="66030" y="4330"/>
                </a:lnTo>
                <a:lnTo>
                  <a:pt x="66030" y="4340"/>
                </a:lnTo>
                <a:lnTo>
                  <a:pt x="66040" y="4380"/>
                </a:lnTo>
                <a:lnTo>
                  <a:pt x="66040" y="4390"/>
                </a:lnTo>
                <a:lnTo>
                  <a:pt x="66050" y="4410"/>
                </a:lnTo>
                <a:lnTo>
                  <a:pt x="66060" y="4420"/>
                </a:lnTo>
                <a:lnTo>
                  <a:pt x="66070" y="4430"/>
                </a:lnTo>
                <a:lnTo>
                  <a:pt x="66080" y="4440"/>
                </a:lnTo>
                <a:lnTo>
                  <a:pt x="66090" y="4450"/>
                </a:lnTo>
                <a:lnTo>
                  <a:pt x="66100" y="4460"/>
                </a:lnTo>
                <a:lnTo>
                  <a:pt x="66100" y="4470"/>
                </a:lnTo>
                <a:lnTo>
                  <a:pt x="66110" y="4470"/>
                </a:lnTo>
                <a:lnTo>
                  <a:pt x="66130" y="4500"/>
                </a:lnTo>
                <a:lnTo>
                  <a:pt x="66140" y="4510"/>
                </a:lnTo>
                <a:lnTo>
                  <a:pt x="66140" y="4520"/>
                </a:lnTo>
                <a:lnTo>
                  <a:pt x="66130" y="4520"/>
                </a:lnTo>
                <a:lnTo>
                  <a:pt x="66130" y="4530"/>
                </a:lnTo>
                <a:lnTo>
                  <a:pt x="66120" y="4540"/>
                </a:lnTo>
                <a:lnTo>
                  <a:pt x="66120" y="4550"/>
                </a:lnTo>
                <a:lnTo>
                  <a:pt x="66120" y="4560"/>
                </a:lnTo>
                <a:lnTo>
                  <a:pt x="66130" y="4570"/>
                </a:lnTo>
                <a:lnTo>
                  <a:pt x="66140" y="4570"/>
                </a:lnTo>
                <a:lnTo>
                  <a:pt x="66160" y="4580"/>
                </a:lnTo>
                <a:lnTo>
                  <a:pt x="66170" y="4600"/>
                </a:lnTo>
                <a:lnTo>
                  <a:pt x="66180" y="4610"/>
                </a:lnTo>
                <a:lnTo>
                  <a:pt x="66190" y="4610"/>
                </a:lnTo>
                <a:lnTo>
                  <a:pt x="66200" y="4610"/>
                </a:lnTo>
                <a:lnTo>
                  <a:pt x="66220" y="4600"/>
                </a:lnTo>
                <a:lnTo>
                  <a:pt x="66220" y="4580"/>
                </a:lnTo>
                <a:lnTo>
                  <a:pt x="66230" y="4570"/>
                </a:lnTo>
                <a:lnTo>
                  <a:pt x="66230" y="4560"/>
                </a:lnTo>
                <a:lnTo>
                  <a:pt x="66240" y="4560"/>
                </a:lnTo>
                <a:lnTo>
                  <a:pt x="66470" y="5230"/>
                </a:lnTo>
                <a:lnTo>
                  <a:pt x="66870" y="6930"/>
                </a:lnTo>
                <a:lnTo>
                  <a:pt x="67040" y="7450"/>
                </a:lnTo>
                <a:lnTo>
                  <a:pt x="67200" y="7740"/>
                </a:lnTo>
                <a:lnTo>
                  <a:pt x="67710" y="8310"/>
                </a:lnTo>
                <a:lnTo>
                  <a:pt x="67870" y="8590"/>
                </a:lnTo>
                <a:lnTo>
                  <a:pt x="68140" y="9490"/>
                </a:lnTo>
                <a:lnTo>
                  <a:pt x="68590" y="10330"/>
                </a:lnTo>
                <a:lnTo>
                  <a:pt x="68630" y="10360"/>
                </a:lnTo>
                <a:lnTo>
                  <a:pt x="68630" y="10370"/>
                </a:lnTo>
                <a:lnTo>
                  <a:pt x="68630" y="10380"/>
                </a:lnTo>
                <a:lnTo>
                  <a:pt x="68640" y="10390"/>
                </a:lnTo>
                <a:lnTo>
                  <a:pt x="68640" y="10400"/>
                </a:lnTo>
                <a:lnTo>
                  <a:pt x="68640" y="10410"/>
                </a:lnTo>
                <a:lnTo>
                  <a:pt x="68650" y="10410"/>
                </a:lnTo>
                <a:lnTo>
                  <a:pt x="68660" y="10410"/>
                </a:lnTo>
                <a:lnTo>
                  <a:pt x="68680" y="10400"/>
                </a:lnTo>
                <a:lnTo>
                  <a:pt x="68690" y="10400"/>
                </a:lnTo>
                <a:lnTo>
                  <a:pt x="68820" y="10500"/>
                </a:lnTo>
                <a:lnTo>
                  <a:pt x="68830" y="10500"/>
                </a:lnTo>
                <a:lnTo>
                  <a:pt x="68840" y="10540"/>
                </a:lnTo>
                <a:lnTo>
                  <a:pt x="68850" y="10560"/>
                </a:lnTo>
                <a:lnTo>
                  <a:pt x="68850" y="10570"/>
                </a:lnTo>
                <a:lnTo>
                  <a:pt x="68850" y="10590"/>
                </a:lnTo>
                <a:lnTo>
                  <a:pt x="68870" y="10620"/>
                </a:lnTo>
                <a:lnTo>
                  <a:pt x="68880" y="10650"/>
                </a:lnTo>
                <a:lnTo>
                  <a:pt x="68890" y="10660"/>
                </a:lnTo>
                <a:lnTo>
                  <a:pt x="68900" y="10660"/>
                </a:lnTo>
                <a:lnTo>
                  <a:pt x="68910" y="10660"/>
                </a:lnTo>
                <a:lnTo>
                  <a:pt x="68920" y="10670"/>
                </a:lnTo>
                <a:lnTo>
                  <a:pt x="68930" y="10670"/>
                </a:lnTo>
                <a:lnTo>
                  <a:pt x="68940" y="10670"/>
                </a:lnTo>
                <a:lnTo>
                  <a:pt x="68950" y="10670"/>
                </a:lnTo>
                <a:lnTo>
                  <a:pt x="68960" y="10670"/>
                </a:lnTo>
                <a:lnTo>
                  <a:pt x="68970" y="10700"/>
                </a:lnTo>
                <a:lnTo>
                  <a:pt x="68970" y="10710"/>
                </a:lnTo>
                <a:lnTo>
                  <a:pt x="68990" y="10680"/>
                </a:lnTo>
                <a:lnTo>
                  <a:pt x="69000" y="10680"/>
                </a:lnTo>
                <a:lnTo>
                  <a:pt x="69050" y="10700"/>
                </a:lnTo>
                <a:lnTo>
                  <a:pt x="69080" y="10710"/>
                </a:lnTo>
                <a:lnTo>
                  <a:pt x="69100" y="10700"/>
                </a:lnTo>
                <a:lnTo>
                  <a:pt x="69160" y="10740"/>
                </a:lnTo>
                <a:lnTo>
                  <a:pt x="69560" y="10810"/>
                </a:lnTo>
                <a:lnTo>
                  <a:pt x="69560" y="10820"/>
                </a:lnTo>
                <a:lnTo>
                  <a:pt x="69580" y="10830"/>
                </a:lnTo>
                <a:lnTo>
                  <a:pt x="69590" y="10830"/>
                </a:lnTo>
                <a:lnTo>
                  <a:pt x="69600" y="10830"/>
                </a:lnTo>
                <a:lnTo>
                  <a:pt x="69640" y="10830"/>
                </a:lnTo>
                <a:lnTo>
                  <a:pt x="69650" y="10830"/>
                </a:lnTo>
                <a:lnTo>
                  <a:pt x="69680" y="10830"/>
                </a:lnTo>
                <a:lnTo>
                  <a:pt x="69700" y="10850"/>
                </a:lnTo>
                <a:lnTo>
                  <a:pt x="69710" y="10860"/>
                </a:lnTo>
                <a:lnTo>
                  <a:pt x="69720" y="10880"/>
                </a:lnTo>
                <a:lnTo>
                  <a:pt x="69740" y="10900"/>
                </a:lnTo>
                <a:lnTo>
                  <a:pt x="69750" y="10900"/>
                </a:lnTo>
                <a:lnTo>
                  <a:pt x="69760" y="10920"/>
                </a:lnTo>
                <a:lnTo>
                  <a:pt x="69790" y="10980"/>
                </a:lnTo>
                <a:lnTo>
                  <a:pt x="69800" y="10980"/>
                </a:lnTo>
                <a:lnTo>
                  <a:pt x="69810" y="10980"/>
                </a:lnTo>
                <a:lnTo>
                  <a:pt x="69850" y="10980"/>
                </a:lnTo>
                <a:lnTo>
                  <a:pt x="69880" y="10980"/>
                </a:lnTo>
                <a:lnTo>
                  <a:pt x="69890" y="10980"/>
                </a:lnTo>
                <a:lnTo>
                  <a:pt x="69940" y="10980"/>
                </a:lnTo>
                <a:lnTo>
                  <a:pt x="69960" y="10980"/>
                </a:lnTo>
                <a:lnTo>
                  <a:pt x="69970" y="10980"/>
                </a:lnTo>
                <a:lnTo>
                  <a:pt x="69980" y="10980"/>
                </a:lnTo>
                <a:lnTo>
                  <a:pt x="70000" y="10980"/>
                </a:lnTo>
                <a:lnTo>
                  <a:pt x="70030" y="11000"/>
                </a:lnTo>
                <a:lnTo>
                  <a:pt x="70040" y="11000"/>
                </a:lnTo>
                <a:lnTo>
                  <a:pt x="70050" y="11000"/>
                </a:lnTo>
                <a:lnTo>
                  <a:pt x="70100" y="10990"/>
                </a:lnTo>
                <a:lnTo>
                  <a:pt x="70120" y="10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