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Birstonas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Birston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4550" y="55810"/>
                </a:moveTo>
                <a:lnTo>
                  <a:pt x="54360" y="55810"/>
                </a:lnTo>
                <a:lnTo>
                  <a:pt x="54160" y="55780"/>
                </a:lnTo>
                <a:lnTo>
                  <a:pt x="54150" y="55750"/>
                </a:lnTo>
                <a:lnTo>
                  <a:pt x="53910" y="55760"/>
                </a:lnTo>
                <a:lnTo>
                  <a:pt x="53790" y="55910"/>
                </a:lnTo>
                <a:lnTo>
                  <a:pt x="53570" y="56060"/>
                </a:lnTo>
                <a:lnTo>
                  <a:pt x="53500" y="56120"/>
                </a:lnTo>
                <a:lnTo>
                  <a:pt x="53490" y="56030"/>
                </a:lnTo>
                <a:lnTo>
                  <a:pt x="53520" y="55930"/>
                </a:lnTo>
                <a:lnTo>
                  <a:pt x="53470" y="55820"/>
                </a:lnTo>
                <a:lnTo>
                  <a:pt x="53450" y="55700"/>
                </a:lnTo>
                <a:lnTo>
                  <a:pt x="53420" y="55660"/>
                </a:lnTo>
                <a:lnTo>
                  <a:pt x="53340" y="55560"/>
                </a:lnTo>
                <a:lnTo>
                  <a:pt x="53250" y="55440"/>
                </a:lnTo>
                <a:lnTo>
                  <a:pt x="53100" y="55350"/>
                </a:lnTo>
                <a:lnTo>
                  <a:pt x="52960" y="55320"/>
                </a:lnTo>
                <a:lnTo>
                  <a:pt x="52790" y="55320"/>
                </a:lnTo>
                <a:lnTo>
                  <a:pt x="52680" y="55330"/>
                </a:lnTo>
                <a:lnTo>
                  <a:pt x="52600" y="55380"/>
                </a:lnTo>
                <a:lnTo>
                  <a:pt x="52520" y="55410"/>
                </a:lnTo>
                <a:lnTo>
                  <a:pt x="52480" y="55410"/>
                </a:lnTo>
                <a:lnTo>
                  <a:pt x="52390" y="55410"/>
                </a:lnTo>
                <a:lnTo>
                  <a:pt x="52320" y="55450"/>
                </a:lnTo>
                <a:lnTo>
                  <a:pt x="52290" y="55480"/>
                </a:lnTo>
                <a:lnTo>
                  <a:pt x="52260" y="55490"/>
                </a:lnTo>
                <a:lnTo>
                  <a:pt x="52150" y="55540"/>
                </a:lnTo>
                <a:lnTo>
                  <a:pt x="52120" y="55550"/>
                </a:lnTo>
                <a:lnTo>
                  <a:pt x="52060" y="55640"/>
                </a:lnTo>
                <a:lnTo>
                  <a:pt x="52010" y="55760"/>
                </a:lnTo>
                <a:lnTo>
                  <a:pt x="51970" y="55860"/>
                </a:lnTo>
                <a:lnTo>
                  <a:pt x="51920" y="55970"/>
                </a:lnTo>
                <a:lnTo>
                  <a:pt x="51920" y="56100"/>
                </a:lnTo>
                <a:lnTo>
                  <a:pt x="51890" y="56200"/>
                </a:lnTo>
                <a:lnTo>
                  <a:pt x="51820" y="56290"/>
                </a:lnTo>
                <a:lnTo>
                  <a:pt x="51790" y="56330"/>
                </a:lnTo>
                <a:lnTo>
                  <a:pt x="51790" y="56340"/>
                </a:lnTo>
                <a:lnTo>
                  <a:pt x="51790" y="56360"/>
                </a:lnTo>
                <a:lnTo>
                  <a:pt x="51790" y="56370"/>
                </a:lnTo>
                <a:lnTo>
                  <a:pt x="51800" y="56390"/>
                </a:lnTo>
                <a:lnTo>
                  <a:pt x="51810" y="56410"/>
                </a:lnTo>
                <a:lnTo>
                  <a:pt x="51820" y="56420"/>
                </a:lnTo>
                <a:lnTo>
                  <a:pt x="51850" y="56440"/>
                </a:lnTo>
                <a:lnTo>
                  <a:pt x="51880" y="56440"/>
                </a:lnTo>
                <a:lnTo>
                  <a:pt x="51900" y="56440"/>
                </a:lnTo>
                <a:lnTo>
                  <a:pt x="51970" y="56440"/>
                </a:lnTo>
                <a:lnTo>
                  <a:pt x="52020" y="56450"/>
                </a:lnTo>
                <a:lnTo>
                  <a:pt x="52080" y="56470"/>
                </a:lnTo>
                <a:lnTo>
                  <a:pt x="52090" y="56480"/>
                </a:lnTo>
                <a:lnTo>
                  <a:pt x="52100" y="56570"/>
                </a:lnTo>
                <a:lnTo>
                  <a:pt x="52090" y="56680"/>
                </a:lnTo>
                <a:lnTo>
                  <a:pt x="52050" y="56770"/>
                </a:lnTo>
                <a:lnTo>
                  <a:pt x="52010" y="56830"/>
                </a:lnTo>
                <a:lnTo>
                  <a:pt x="51910" y="56880"/>
                </a:lnTo>
                <a:lnTo>
                  <a:pt x="51810" y="56960"/>
                </a:lnTo>
                <a:lnTo>
                  <a:pt x="51700" y="57010"/>
                </a:lnTo>
                <a:lnTo>
                  <a:pt x="51640" y="57020"/>
                </a:lnTo>
                <a:lnTo>
                  <a:pt x="51550" y="57020"/>
                </a:lnTo>
                <a:lnTo>
                  <a:pt x="51500" y="57000"/>
                </a:lnTo>
                <a:lnTo>
                  <a:pt x="51470" y="56980"/>
                </a:lnTo>
                <a:lnTo>
                  <a:pt x="51410" y="56920"/>
                </a:lnTo>
                <a:lnTo>
                  <a:pt x="51270" y="56880"/>
                </a:lnTo>
                <a:lnTo>
                  <a:pt x="51130" y="56780"/>
                </a:lnTo>
                <a:lnTo>
                  <a:pt x="51110" y="56760"/>
                </a:lnTo>
                <a:lnTo>
                  <a:pt x="51020" y="56670"/>
                </a:lnTo>
                <a:lnTo>
                  <a:pt x="50990" y="56630"/>
                </a:lnTo>
                <a:lnTo>
                  <a:pt x="50860" y="56500"/>
                </a:lnTo>
                <a:lnTo>
                  <a:pt x="50780" y="56360"/>
                </a:lnTo>
                <a:lnTo>
                  <a:pt x="50670" y="56280"/>
                </a:lnTo>
                <a:lnTo>
                  <a:pt x="50570" y="56210"/>
                </a:lnTo>
                <a:lnTo>
                  <a:pt x="50470" y="56150"/>
                </a:lnTo>
                <a:lnTo>
                  <a:pt x="50350" y="56060"/>
                </a:lnTo>
                <a:lnTo>
                  <a:pt x="50240" y="55980"/>
                </a:lnTo>
                <a:lnTo>
                  <a:pt x="50140" y="55920"/>
                </a:lnTo>
                <a:lnTo>
                  <a:pt x="50120" y="55870"/>
                </a:lnTo>
                <a:lnTo>
                  <a:pt x="50140" y="55800"/>
                </a:lnTo>
                <a:lnTo>
                  <a:pt x="50200" y="55700"/>
                </a:lnTo>
                <a:lnTo>
                  <a:pt x="50220" y="55650"/>
                </a:lnTo>
                <a:lnTo>
                  <a:pt x="50260" y="55620"/>
                </a:lnTo>
                <a:lnTo>
                  <a:pt x="50340" y="55580"/>
                </a:lnTo>
                <a:lnTo>
                  <a:pt x="50440" y="55540"/>
                </a:lnTo>
                <a:lnTo>
                  <a:pt x="50490" y="55490"/>
                </a:lnTo>
                <a:lnTo>
                  <a:pt x="50520" y="55470"/>
                </a:lnTo>
                <a:lnTo>
                  <a:pt x="50610" y="55370"/>
                </a:lnTo>
                <a:lnTo>
                  <a:pt x="50720" y="55330"/>
                </a:lnTo>
                <a:lnTo>
                  <a:pt x="50790" y="55290"/>
                </a:lnTo>
                <a:lnTo>
                  <a:pt x="50850" y="55240"/>
                </a:lnTo>
                <a:lnTo>
                  <a:pt x="50860" y="55230"/>
                </a:lnTo>
                <a:lnTo>
                  <a:pt x="50970" y="55220"/>
                </a:lnTo>
                <a:lnTo>
                  <a:pt x="51040" y="55200"/>
                </a:lnTo>
                <a:lnTo>
                  <a:pt x="51110" y="55190"/>
                </a:lnTo>
                <a:lnTo>
                  <a:pt x="51160" y="55170"/>
                </a:lnTo>
                <a:lnTo>
                  <a:pt x="51200" y="55160"/>
                </a:lnTo>
                <a:lnTo>
                  <a:pt x="51230" y="55140"/>
                </a:lnTo>
                <a:lnTo>
                  <a:pt x="51280" y="55070"/>
                </a:lnTo>
                <a:lnTo>
                  <a:pt x="51310" y="55030"/>
                </a:lnTo>
                <a:lnTo>
                  <a:pt x="51360" y="54980"/>
                </a:lnTo>
                <a:lnTo>
                  <a:pt x="51420" y="54930"/>
                </a:lnTo>
                <a:lnTo>
                  <a:pt x="51440" y="54910"/>
                </a:lnTo>
                <a:lnTo>
                  <a:pt x="51490" y="54880"/>
                </a:lnTo>
                <a:lnTo>
                  <a:pt x="51530" y="54860"/>
                </a:lnTo>
                <a:lnTo>
                  <a:pt x="51570" y="54820"/>
                </a:lnTo>
                <a:lnTo>
                  <a:pt x="51620" y="54740"/>
                </a:lnTo>
                <a:lnTo>
                  <a:pt x="51660" y="54680"/>
                </a:lnTo>
                <a:lnTo>
                  <a:pt x="51660" y="54650"/>
                </a:lnTo>
                <a:lnTo>
                  <a:pt x="51670" y="54630"/>
                </a:lnTo>
                <a:lnTo>
                  <a:pt x="51680" y="54540"/>
                </a:lnTo>
                <a:lnTo>
                  <a:pt x="51680" y="54510"/>
                </a:lnTo>
                <a:lnTo>
                  <a:pt x="51680" y="54470"/>
                </a:lnTo>
                <a:lnTo>
                  <a:pt x="51680" y="54450"/>
                </a:lnTo>
                <a:lnTo>
                  <a:pt x="51690" y="54430"/>
                </a:lnTo>
                <a:lnTo>
                  <a:pt x="51700" y="54420"/>
                </a:lnTo>
                <a:lnTo>
                  <a:pt x="51720" y="54400"/>
                </a:lnTo>
                <a:lnTo>
                  <a:pt x="51760" y="54380"/>
                </a:lnTo>
                <a:lnTo>
                  <a:pt x="51790" y="54370"/>
                </a:lnTo>
                <a:lnTo>
                  <a:pt x="51830" y="54370"/>
                </a:lnTo>
                <a:lnTo>
                  <a:pt x="51870" y="54380"/>
                </a:lnTo>
                <a:lnTo>
                  <a:pt x="51900" y="54380"/>
                </a:lnTo>
                <a:lnTo>
                  <a:pt x="51990" y="54430"/>
                </a:lnTo>
                <a:lnTo>
                  <a:pt x="52050" y="54450"/>
                </a:lnTo>
                <a:lnTo>
                  <a:pt x="52070" y="54460"/>
                </a:lnTo>
                <a:lnTo>
                  <a:pt x="52090" y="54450"/>
                </a:lnTo>
                <a:lnTo>
                  <a:pt x="52130" y="54390"/>
                </a:lnTo>
                <a:lnTo>
                  <a:pt x="52150" y="54340"/>
                </a:lnTo>
                <a:lnTo>
                  <a:pt x="52160" y="54300"/>
                </a:lnTo>
                <a:lnTo>
                  <a:pt x="52170" y="54260"/>
                </a:lnTo>
                <a:lnTo>
                  <a:pt x="52160" y="54210"/>
                </a:lnTo>
                <a:lnTo>
                  <a:pt x="52140" y="54180"/>
                </a:lnTo>
                <a:lnTo>
                  <a:pt x="52120" y="54150"/>
                </a:lnTo>
                <a:lnTo>
                  <a:pt x="52030" y="54020"/>
                </a:lnTo>
                <a:lnTo>
                  <a:pt x="52020" y="54010"/>
                </a:lnTo>
                <a:lnTo>
                  <a:pt x="52010" y="54000"/>
                </a:lnTo>
                <a:lnTo>
                  <a:pt x="51990" y="53990"/>
                </a:lnTo>
                <a:lnTo>
                  <a:pt x="51980" y="53990"/>
                </a:lnTo>
                <a:lnTo>
                  <a:pt x="51970" y="53990"/>
                </a:lnTo>
                <a:lnTo>
                  <a:pt x="51890" y="54010"/>
                </a:lnTo>
                <a:lnTo>
                  <a:pt x="51830" y="54030"/>
                </a:lnTo>
                <a:lnTo>
                  <a:pt x="51770" y="54030"/>
                </a:lnTo>
                <a:lnTo>
                  <a:pt x="51740" y="54020"/>
                </a:lnTo>
                <a:lnTo>
                  <a:pt x="51700" y="54010"/>
                </a:lnTo>
                <a:lnTo>
                  <a:pt x="51640" y="53980"/>
                </a:lnTo>
                <a:lnTo>
                  <a:pt x="51520" y="53890"/>
                </a:lnTo>
                <a:lnTo>
                  <a:pt x="51490" y="53840"/>
                </a:lnTo>
                <a:lnTo>
                  <a:pt x="51460" y="53790"/>
                </a:lnTo>
                <a:lnTo>
                  <a:pt x="51410" y="53690"/>
                </a:lnTo>
                <a:lnTo>
                  <a:pt x="51330" y="53620"/>
                </a:lnTo>
                <a:lnTo>
                  <a:pt x="51310" y="53580"/>
                </a:lnTo>
                <a:lnTo>
                  <a:pt x="51250" y="53450"/>
                </a:lnTo>
                <a:lnTo>
                  <a:pt x="51270" y="53440"/>
                </a:lnTo>
                <a:lnTo>
                  <a:pt x="51320" y="53420"/>
                </a:lnTo>
                <a:lnTo>
                  <a:pt x="51340" y="53380"/>
                </a:lnTo>
                <a:lnTo>
                  <a:pt x="51300" y="53330"/>
                </a:lnTo>
                <a:lnTo>
                  <a:pt x="51370" y="53260"/>
                </a:lnTo>
                <a:lnTo>
                  <a:pt x="51310" y="53230"/>
                </a:lnTo>
                <a:lnTo>
                  <a:pt x="51310" y="53220"/>
                </a:lnTo>
                <a:lnTo>
                  <a:pt x="51320" y="53180"/>
                </a:lnTo>
                <a:lnTo>
                  <a:pt x="51290" y="53170"/>
                </a:lnTo>
                <a:lnTo>
                  <a:pt x="51280" y="53120"/>
                </a:lnTo>
                <a:lnTo>
                  <a:pt x="51290" y="53100"/>
                </a:lnTo>
                <a:lnTo>
                  <a:pt x="51330" y="53000"/>
                </a:lnTo>
                <a:lnTo>
                  <a:pt x="51370" y="52990"/>
                </a:lnTo>
                <a:lnTo>
                  <a:pt x="51390" y="52960"/>
                </a:lnTo>
                <a:lnTo>
                  <a:pt x="51360" y="52920"/>
                </a:lnTo>
                <a:lnTo>
                  <a:pt x="51450" y="52870"/>
                </a:lnTo>
                <a:lnTo>
                  <a:pt x="51500" y="52840"/>
                </a:lnTo>
                <a:lnTo>
                  <a:pt x="51550" y="52830"/>
                </a:lnTo>
                <a:lnTo>
                  <a:pt x="51600" y="52820"/>
                </a:lnTo>
                <a:lnTo>
                  <a:pt x="51650" y="52820"/>
                </a:lnTo>
                <a:lnTo>
                  <a:pt x="51700" y="52820"/>
                </a:lnTo>
                <a:lnTo>
                  <a:pt x="51740" y="52830"/>
                </a:lnTo>
                <a:lnTo>
                  <a:pt x="51770" y="52850"/>
                </a:lnTo>
                <a:lnTo>
                  <a:pt x="51800" y="52880"/>
                </a:lnTo>
                <a:lnTo>
                  <a:pt x="51840" y="52920"/>
                </a:lnTo>
                <a:lnTo>
                  <a:pt x="51900" y="53000"/>
                </a:lnTo>
                <a:lnTo>
                  <a:pt x="51920" y="53130"/>
                </a:lnTo>
                <a:lnTo>
                  <a:pt x="51980" y="53260"/>
                </a:lnTo>
                <a:lnTo>
                  <a:pt x="52010" y="53350"/>
                </a:lnTo>
                <a:lnTo>
                  <a:pt x="52060" y="53490"/>
                </a:lnTo>
                <a:lnTo>
                  <a:pt x="52100" y="53580"/>
                </a:lnTo>
                <a:lnTo>
                  <a:pt x="52200" y="53440"/>
                </a:lnTo>
                <a:lnTo>
                  <a:pt x="52330" y="53440"/>
                </a:lnTo>
                <a:lnTo>
                  <a:pt x="52450" y="53540"/>
                </a:lnTo>
                <a:lnTo>
                  <a:pt x="52630" y="53440"/>
                </a:lnTo>
                <a:lnTo>
                  <a:pt x="52690" y="53440"/>
                </a:lnTo>
                <a:lnTo>
                  <a:pt x="52790" y="53510"/>
                </a:lnTo>
                <a:lnTo>
                  <a:pt x="52920" y="53460"/>
                </a:lnTo>
                <a:lnTo>
                  <a:pt x="52880" y="53570"/>
                </a:lnTo>
                <a:lnTo>
                  <a:pt x="52880" y="53580"/>
                </a:lnTo>
                <a:lnTo>
                  <a:pt x="52860" y="53690"/>
                </a:lnTo>
                <a:lnTo>
                  <a:pt x="52940" y="53810"/>
                </a:lnTo>
                <a:lnTo>
                  <a:pt x="52950" y="53800"/>
                </a:lnTo>
                <a:lnTo>
                  <a:pt x="52970" y="53790"/>
                </a:lnTo>
                <a:lnTo>
                  <a:pt x="52990" y="53780"/>
                </a:lnTo>
                <a:lnTo>
                  <a:pt x="53000" y="53780"/>
                </a:lnTo>
                <a:lnTo>
                  <a:pt x="53010" y="53790"/>
                </a:lnTo>
                <a:lnTo>
                  <a:pt x="53020" y="53800"/>
                </a:lnTo>
                <a:lnTo>
                  <a:pt x="53030" y="53830"/>
                </a:lnTo>
                <a:lnTo>
                  <a:pt x="53040" y="53840"/>
                </a:lnTo>
                <a:lnTo>
                  <a:pt x="53050" y="53860"/>
                </a:lnTo>
                <a:lnTo>
                  <a:pt x="53060" y="53860"/>
                </a:lnTo>
                <a:lnTo>
                  <a:pt x="53090" y="53860"/>
                </a:lnTo>
                <a:lnTo>
                  <a:pt x="53110" y="53860"/>
                </a:lnTo>
                <a:lnTo>
                  <a:pt x="53130" y="53870"/>
                </a:lnTo>
                <a:lnTo>
                  <a:pt x="53140" y="53870"/>
                </a:lnTo>
                <a:lnTo>
                  <a:pt x="53150" y="53870"/>
                </a:lnTo>
                <a:lnTo>
                  <a:pt x="53160" y="53860"/>
                </a:lnTo>
                <a:lnTo>
                  <a:pt x="53180" y="53840"/>
                </a:lnTo>
                <a:lnTo>
                  <a:pt x="53190" y="53830"/>
                </a:lnTo>
                <a:lnTo>
                  <a:pt x="53200" y="53830"/>
                </a:lnTo>
                <a:lnTo>
                  <a:pt x="53210" y="53830"/>
                </a:lnTo>
                <a:lnTo>
                  <a:pt x="53210" y="53840"/>
                </a:lnTo>
                <a:lnTo>
                  <a:pt x="53210" y="53860"/>
                </a:lnTo>
                <a:lnTo>
                  <a:pt x="53210" y="53880"/>
                </a:lnTo>
                <a:lnTo>
                  <a:pt x="53210" y="53890"/>
                </a:lnTo>
                <a:lnTo>
                  <a:pt x="53220" y="53900"/>
                </a:lnTo>
                <a:lnTo>
                  <a:pt x="53230" y="53900"/>
                </a:lnTo>
                <a:lnTo>
                  <a:pt x="53240" y="53900"/>
                </a:lnTo>
                <a:lnTo>
                  <a:pt x="53250" y="53890"/>
                </a:lnTo>
                <a:lnTo>
                  <a:pt x="53270" y="53870"/>
                </a:lnTo>
                <a:lnTo>
                  <a:pt x="53280" y="53870"/>
                </a:lnTo>
                <a:lnTo>
                  <a:pt x="53280" y="53880"/>
                </a:lnTo>
                <a:lnTo>
                  <a:pt x="53280" y="53890"/>
                </a:lnTo>
                <a:lnTo>
                  <a:pt x="53280" y="53900"/>
                </a:lnTo>
                <a:lnTo>
                  <a:pt x="53290" y="53920"/>
                </a:lnTo>
                <a:lnTo>
                  <a:pt x="53290" y="53930"/>
                </a:lnTo>
                <a:lnTo>
                  <a:pt x="53290" y="53950"/>
                </a:lnTo>
                <a:lnTo>
                  <a:pt x="53280" y="53950"/>
                </a:lnTo>
                <a:lnTo>
                  <a:pt x="53280" y="53960"/>
                </a:lnTo>
                <a:lnTo>
                  <a:pt x="53300" y="53980"/>
                </a:lnTo>
                <a:lnTo>
                  <a:pt x="53300" y="53990"/>
                </a:lnTo>
                <a:lnTo>
                  <a:pt x="53300" y="54000"/>
                </a:lnTo>
                <a:lnTo>
                  <a:pt x="53290" y="54000"/>
                </a:lnTo>
                <a:lnTo>
                  <a:pt x="53290" y="54010"/>
                </a:lnTo>
                <a:lnTo>
                  <a:pt x="53280" y="54010"/>
                </a:lnTo>
                <a:lnTo>
                  <a:pt x="53280" y="54020"/>
                </a:lnTo>
                <a:lnTo>
                  <a:pt x="53290" y="54030"/>
                </a:lnTo>
                <a:lnTo>
                  <a:pt x="53290" y="54040"/>
                </a:lnTo>
                <a:lnTo>
                  <a:pt x="53310" y="54060"/>
                </a:lnTo>
                <a:lnTo>
                  <a:pt x="53320" y="54070"/>
                </a:lnTo>
                <a:lnTo>
                  <a:pt x="53330" y="54100"/>
                </a:lnTo>
                <a:lnTo>
                  <a:pt x="53340" y="54120"/>
                </a:lnTo>
                <a:lnTo>
                  <a:pt x="53350" y="54140"/>
                </a:lnTo>
                <a:lnTo>
                  <a:pt x="53340" y="54140"/>
                </a:lnTo>
                <a:lnTo>
                  <a:pt x="53340" y="54160"/>
                </a:lnTo>
                <a:lnTo>
                  <a:pt x="53330" y="54180"/>
                </a:lnTo>
                <a:lnTo>
                  <a:pt x="53320" y="54180"/>
                </a:lnTo>
                <a:lnTo>
                  <a:pt x="53330" y="54200"/>
                </a:lnTo>
                <a:lnTo>
                  <a:pt x="53330" y="54210"/>
                </a:lnTo>
                <a:lnTo>
                  <a:pt x="53340" y="54210"/>
                </a:lnTo>
                <a:lnTo>
                  <a:pt x="53350" y="54200"/>
                </a:lnTo>
                <a:lnTo>
                  <a:pt x="53360" y="54190"/>
                </a:lnTo>
                <a:lnTo>
                  <a:pt x="53360" y="54180"/>
                </a:lnTo>
                <a:lnTo>
                  <a:pt x="53380" y="54170"/>
                </a:lnTo>
                <a:lnTo>
                  <a:pt x="53380" y="54160"/>
                </a:lnTo>
                <a:lnTo>
                  <a:pt x="53380" y="54140"/>
                </a:lnTo>
                <a:lnTo>
                  <a:pt x="53370" y="54130"/>
                </a:lnTo>
                <a:lnTo>
                  <a:pt x="53380" y="54130"/>
                </a:lnTo>
                <a:lnTo>
                  <a:pt x="53390" y="54130"/>
                </a:lnTo>
                <a:lnTo>
                  <a:pt x="53400" y="54130"/>
                </a:lnTo>
                <a:lnTo>
                  <a:pt x="53410" y="54140"/>
                </a:lnTo>
                <a:lnTo>
                  <a:pt x="53420" y="54160"/>
                </a:lnTo>
                <a:lnTo>
                  <a:pt x="53420" y="54180"/>
                </a:lnTo>
                <a:lnTo>
                  <a:pt x="53430" y="54190"/>
                </a:lnTo>
                <a:lnTo>
                  <a:pt x="53440" y="54190"/>
                </a:lnTo>
                <a:lnTo>
                  <a:pt x="53460" y="54190"/>
                </a:lnTo>
                <a:lnTo>
                  <a:pt x="53490" y="54190"/>
                </a:lnTo>
                <a:lnTo>
                  <a:pt x="53500" y="54190"/>
                </a:lnTo>
                <a:lnTo>
                  <a:pt x="53510" y="54190"/>
                </a:lnTo>
                <a:lnTo>
                  <a:pt x="53520" y="54190"/>
                </a:lnTo>
                <a:lnTo>
                  <a:pt x="53520" y="54200"/>
                </a:lnTo>
                <a:lnTo>
                  <a:pt x="53520" y="54210"/>
                </a:lnTo>
                <a:lnTo>
                  <a:pt x="53510" y="54210"/>
                </a:lnTo>
                <a:lnTo>
                  <a:pt x="53490" y="54210"/>
                </a:lnTo>
                <a:lnTo>
                  <a:pt x="53480" y="54220"/>
                </a:lnTo>
                <a:lnTo>
                  <a:pt x="53470" y="54230"/>
                </a:lnTo>
                <a:lnTo>
                  <a:pt x="53470" y="54240"/>
                </a:lnTo>
                <a:lnTo>
                  <a:pt x="53480" y="54250"/>
                </a:lnTo>
                <a:lnTo>
                  <a:pt x="53490" y="54250"/>
                </a:lnTo>
                <a:lnTo>
                  <a:pt x="53500" y="54250"/>
                </a:lnTo>
                <a:lnTo>
                  <a:pt x="53500" y="54260"/>
                </a:lnTo>
                <a:lnTo>
                  <a:pt x="53500" y="54270"/>
                </a:lnTo>
                <a:lnTo>
                  <a:pt x="53500" y="54280"/>
                </a:lnTo>
                <a:lnTo>
                  <a:pt x="53490" y="54280"/>
                </a:lnTo>
                <a:lnTo>
                  <a:pt x="53480" y="54280"/>
                </a:lnTo>
                <a:lnTo>
                  <a:pt x="53470" y="54280"/>
                </a:lnTo>
                <a:lnTo>
                  <a:pt x="53460" y="54280"/>
                </a:lnTo>
                <a:lnTo>
                  <a:pt x="53450" y="54290"/>
                </a:lnTo>
                <a:lnTo>
                  <a:pt x="53450" y="54300"/>
                </a:lnTo>
                <a:lnTo>
                  <a:pt x="53450" y="54310"/>
                </a:lnTo>
                <a:lnTo>
                  <a:pt x="53470" y="54350"/>
                </a:lnTo>
                <a:lnTo>
                  <a:pt x="53480" y="54350"/>
                </a:lnTo>
                <a:lnTo>
                  <a:pt x="53480" y="54360"/>
                </a:lnTo>
                <a:lnTo>
                  <a:pt x="53470" y="54360"/>
                </a:lnTo>
                <a:lnTo>
                  <a:pt x="53470" y="54370"/>
                </a:lnTo>
                <a:lnTo>
                  <a:pt x="53460" y="54380"/>
                </a:lnTo>
                <a:lnTo>
                  <a:pt x="53450" y="54380"/>
                </a:lnTo>
                <a:lnTo>
                  <a:pt x="53440" y="54380"/>
                </a:lnTo>
                <a:lnTo>
                  <a:pt x="53440" y="54390"/>
                </a:lnTo>
                <a:lnTo>
                  <a:pt x="53440" y="54400"/>
                </a:lnTo>
                <a:lnTo>
                  <a:pt x="53450" y="54400"/>
                </a:lnTo>
                <a:lnTo>
                  <a:pt x="53460" y="54400"/>
                </a:lnTo>
                <a:lnTo>
                  <a:pt x="53470" y="54390"/>
                </a:lnTo>
                <a:lnTo>
                  <a:pt x="53490" y="54390"/>
                </a:lnTo>
                <a:lnTo>
                  <a:pt x="53500" y="54400"/>
                </a:lnTo>
                <a:lnTo>
                  <a:pt x="53500" y="54410"/>
                </a:lnTo>
                <a:lnTo>
                  <a:pt x="53510" y="54420"/>
                </a:lnTo>
                <a:lnTo>
                  <a:pt x="53520" y="54430"/>
                </a:lnTo>
                <a:lnTo>
                  <a:pt x="53520" y="54440"/>
                </a:lnTo>
                <a:lnTo>
                  <a:pt x="53540" y="54440"/>
                </a:lnTo>
                <a:lnTo>
                  <a:pt x="53550" y="54450"/>
                </a:lnTo>
                <a:lnTo>
                  <a:pt x="53560" y="54480"/>
                </a:lnTo>
                <a:lnTo>
                  <a:pt x="53570" y="54480"/>
                </a:lnTo>
                <a:lnTo>
                  <a:pt x="53570" y="54490"/>
                </a:lnTo>
                <a:lnTo>
                  <a:pt x="53580" y="54490"/>
                </a:lnTo>
                <a:lnTo>
                  <a:pt x="53590" y="54490"/>
                </a:lnTo>
                <a:lnTo>
                  <a:pt x="53590" y="54480"/>
                </a:lnTo>
                <a:lnTo>
                  <a:pt x="53590" y="54470"/>
                </a:lnTo>
                <a:lnTo>
                  <a:pt x="53600" y="54450"/>
                </a:lnTo>
                <a:lnTo>
                  <a:pt x="53600" y="54430"/>
                </a:lnTo>
                <a:lnTo>
                  <a:pt x="53600" y="54420"/>
                </a:lnTo>
                <a:lnTo>
                  <a:pt x="53600" y="54410"/>
                </a:lnTo>
                <a:lnTo>
                  <a:pt x="53610" y="54410"/>
                </a:lnTo>
                <a:lnTo>
                  <a:pt x="53620" y="54410"/>
                </a:lnTo>
                <a:lnTo>
                  <a:pt x="53630" y="54400"/>
                </a:lnTo>
                <a:lnTo>
                  <a:pt x="53660" y="54390"/>
                </a:lnTo>
                <a:lnTo>
                  <a:pt x="53670" y="54400"/>
                </a:lnTo>
                <a:lnTo>
                  <a:pt x="53650" y="54410"/>
                </a:lnTo>
                <a:lnTo>
                  <a:pt x="53640" y="54410"/>
                </a:lnTo>
                <a:lnTo>
                  <a:pt x="53640" y="54420"/>
                </a:lnTo>
                <a:lnTo>
                  <a:pt x="53630" y="54450"/>
                </a:lnTo>
                <a:lnTo>
                  <a:pt x="53630" y="54460"/>
                </a:lnTo>
                <a:lnTo>
                  <a:pt x="53630" y="54470"/>
                </a:lnTo>
                <a:lnTo>
                  <a:pt x="53640" y="54480"/>
                </a:lnTo>
                <a:lnTo>
                  <a:pt x="53650" y="54480"/>
                </a:lnTo>
                <a:lnTo>
                  <a:pt x="53680" y="54490"/>
                </a:lnTo>
                <a:lnTo>
                  <a:pt x="53690" y="54490"/>
                </a:lnTo>
                <a:lnTo>
                  <a:pt x="53700" y="54500"/>
                </a:lnTo>
                <a:lnTo>
                  <a:pt x="53700" y="54510"/>
                </a:lnTo>
                <a:lnTo>
                  <a:pt x="53690" y="54510"/>
                </a:lnTo>
                <a:lnTo>
                  <a:pt x="53670" y="54510"/>
                </a:lnTo>
                <a:lnTo>
                  <a:pt x="53650" y="54530"/>
                </a:lnTo>
                <a:lnTo>
                  <a:pt x="53650" y="54540"/>
                </a:lnTo>
                <a:lnTo>
                  <a:pt x="53660" y="54540"/>
                </a:lnTo>
                <a:lnTo>
                  <a:pt x="53670" y="54540"/>
                </a:lnTo>
                <a:lnTo>
                  <a:pt x="53680" y="54540"/>
                </a:lnTo>
                <a:lnTo>
                  <a:pt x="53690" y="54560"/>
                </a:lnTo>
                <a:lnTo>
                  <a:pt x="53700" y="54560"/>
                </a:lnTo>
                <a:lnTo>
                  <a:pt x="53710" y="54560"/>
                </a:lnTo>
                <a:lnTo>
                  <a:pt x="53720" y="54560"/>
                </a:lnTo>
                <a:lnTo>
                  <a:pt x="53730" y="54570"/>
                </a:lnTo>
                <a:lnTo>
                  <a:pt x="53740" y="54580"/>
                </a:lnTo>
                <a:lnTo>
                  <a:pt x="53750" y="54590"/>
                </a:lnTo>
                <a:lnTo>
                  <a:pt x="53770" y="54590"/>
                </a:lnTo>
                <a:lnTo>
                  <a:pt x="53790" y="54580"/>
                </a:lnTo>
                <a:lnTo>
                  <a:pt x="53800" y="54570"/>
                </a:lnTo>
                <a:lnTo>
                  <a:pt x="53810" y="54580"/>
                </a:lnTo>
                <a:lnTo>
                  <a:pt x="53830" y="54570"/>
                </a:lnTo>
                <a:lnTo>
                  <a:pt x="53840" y="54560"/>
                </a:lnTo>
                <a:lnTo>
                  <a:pt x="53850" y="54550"/>
                </a:lnTo>
                <a:lnTo>
                  <a:pt x="53860" y="54550"/>
                </a:lnTo>
                <a:lnTo>
                  <a:pt x="53860" y="54540"/>
                </a:lnTo>
                <a:lnTo>
                  <a:pt x="53880" y="54550"/>
                </a:lnTo>
                <a:lnTo>
                  <a:pt x="53890" y="54560"/>
                </a:lnTo>
                <a:lnTo>
                  <a:pt x="53910" y="54580"/>
                </a:lnTo>
                <a:lnTo>
                  <a:pt x="53920" y="54620"/>
                </a:lnTo>
                <a:lnTo>
                  <a:pt x="53940" y="54630"/>
                </a:lnTo>
                <a:lnTo>
                  <a:pt x="53980" y="54660"/>
                </a:lnTo>
                <a:lnTo>
                  <a:pt x="54010" y="54660"/>
                </a:lnTo>
                <a:lnTo>
                  <a:pt x="54030" y="54660"/>
                </a:lnTo>
                <a:lnTo>
                  <a:pt x="54050" y="54640"/>
                </a:lnTo>
                <a:lnTo>
                  <a:pt x="54060" y="54640"/>
                </a:lnTo>
                <a:lnTo>
                  <a:pt x="54060" y="54650"/>
                </a:lnTo>
                <a:lnTo>
                  <a:pt x="54060" y="54660"/>
                </a:lnTo>
                <a:lnTo>
                  <a:pt x="54060" y="54670"/>
                </a:lnTo>
                <a:lnTo>
                  <a:pt x="54060" y="54680"/>
                </a:lnTo>
                <a:lnTo>
                  <a:pt x="54060" y="54690"/>
                </a:lnTo>
                <a:lnTo>
                  <a:pt x="54070" y="54690"/>
                </a:lnTo>
                <a:lnTo>
                  <a:pt x="54090" y="54680"/>
                </a:lnTo>
                <a:lnTo>
                  <a:pt x="54110" y="54680"/>
                </a:lnTo>
                <a:lnTo>
                  <a:pt x="54120" y="54690"/>
                </a:lnTo>
                <a:lnTo>
                  <a:pt x="54130" y="54700"/>
                </a:lnTo>
                <a:lnTo>
                  <a:pt x="54130" y="54740"/>
                </a:lnTo>
                <a:lnTo>
                  <a:pt x="54140" y="54750"/>
                </a:lnTo>
                <a:lnTo>
                  <a:pt x="54140" y="54760"/>
                </a:lnTo>
                <a:lnTo>
                  <a:pt x="54160" y="54760"/>
                </a:lnTo>
                <a:lnTo>
                  <a:pt x="54170" y="54750"/>
                </a:lnTo>
                <a:lnTo>
                  <a:pt x="54170" y="54710"/>
                </a:lnTo>
                <a:lnTo>
                  <a:pt x="54180" y="54680"/>
                </a:lnTo>
                <a:lnTo>
                  <a:pt x="54190" y="54660"/>
                </a:lnTo>
                <a:lnTo>
                  <a:pt x="54220" y="54660"/>
                </a:lnTo>
                <a:lnTo>
                  <a:pt x="54240" y="54660"/>
                </a:lnTo>
                <a:lnTo>
                  <a:pt x="54250" y="54680"/>
                </a:lnTo>
                <a:lnTo>
                  <a:pt x="54250" y="54700"/>
                </a:lnTo>
                <a:lnTo>
                  <a:pt x="54260" y="54710"/>
                </a:lnTo>
                <a:lnTo>
                  <a:pt x="54280" y="54710"/>
                </a:lnTo>
                <a:lnTo>
                  <a:pt x="54290" y="54710"/>
                </a:lnTo>
                <a:lnTo>
                  <a:pt x="54300" y="54690"/>
                </a:lnTo>
                <a:lnTo>
                  <a:pt x="54310" y="54680"/>
                </a:lnTo>
                <a:lnTo>
                  <a:pt x="54320" y="54690"/>
                </a:lnTo>
                <a:lnTo>
                  <a:pt x="54160" y="54980"/>
                </a:lnTo>
                <a:lnTo>
                  <a:pt x="54270" y="55080"/>
                </a:lnTo>
                <a:lnTo>
                  <a:pt x="54100" y="55350"/>
                </a:lnTo>
                <a:lnTo>
                  <a:pt x="54130" y="55400"/>
                </a:lnTo>
                <a:lnTo>
                  <a:pt x="54180" y="55420"/>
                </a:lnTo>
                <a:lnTo>
                  <a:pt x="54140" y="55520"/>
                </a:lnTo>
                <a:lnTo>
                  <a:pt x="54160" y="55560"/>
                </a:lnTo>
                <a:lnTo>
                  <a:pt x="54200" y="55530"/>
                </a:lnTo>
                <a:lnTo>
                  <a:pt x="54210" y="55440"/>
                </a:lnTo>
                <a:lnTo>
                  <a:pt x="54260" y="55440"/>
                </a:lnTo>
                <a:lnTo>
                  <a:pt x="54580" y="55700"/>
                </a:lnTo>
                <a:lnTo>
                  <a:pt x="54550" y="55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