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Anyksciai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Anyksc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3130" y="22450"/>
                </a:moveTo>
                <a:lnTo>
                  <a:pt x="73190" y="22470"/>
                </a:lnTo>
                <a:lnTo>
                  <a:pt x="73300" y="22500"/>
                </a:lnTo>
                <a:lnTo>
                  <a:pt x="73430" y="22450"/>
                </a:lnTo>
                <a:lnTo>
                  <a:pt x="73530" y="22390"/>
                </a:lnTo>
                <a:lnTo>
                  <a:pt x="73570" y="22510"/>
                </a:lnTo>
                <a:lnTo>
                  <a:pt x="73610" y="22570"/>
                </a:lnTo>
                <a:lnTo>
                  <a:pt x="73680" y="22520"/>
                </a:lnTo>
                <a:lnTo>
                  <a:pt x="73680" y="22460"/>
                </a:lnTo>
                <a:lnTo>
                  <a:pt x="73740" y="22440"/>
                </a:lnTo>
                <a:lnTo>
                  <a:pt x="73760" y="22460"/>
                </a:lnTo>
                <a:lnTo>
                  <a:pt x="73730" y="22550"/>
                </a:lnTo>
                <a:lnTo>
                  <a:pt x="74050" y="22740"/>
                </a:lnTo>
                <a:lnTo>
                  <a:pt x="74040" y="22780"/>
                </a:lnTo>
                <a:lnTo>
                  <a:pt x="74100" y="22840"/>
                </a:lnTo>
                <a:lnTo>
                  <a:pt x="74320" y="23040"/>
                </a:lnTo>
                <a:lnTo>
                  <a:pt x="74690" y="23260"/>
                </a:lnTo>
                <a:lnTo>
                  <a:pt x="74830" y="22940"/>
                </a:lnTo>
                <a:lnTo>
                  <a:pt x="75290" y="23120"/>
                </a:lnTo>
                <a:lnTo>
                  <a:pt x="75150" y="23430"/>
                </a:lnTo>
                <a:lnTo>
                  <a:pt x="75530" y="23590"/>
                </a:lnTo>
                <a:lnTo>
                  <a:pt x="75320" y="23950"/>
                </a:lnTo>
                <a:lnTo>
                  <a:pt x="75220" y="24040"/>
                </a:lnTo>
                <a:lnTo>
                  <a:pt x="75160" y="24180"/>
                </a:lnTo>
                <a:lnTo>
                  <a:pt x="75250" y="24210"/>
                </a:lnTo>
                <a:lnTo>
                  <a:pt x="75220" y="24420"/>
                </a:lnTo>
                <a:lnTo>
                  <a:pt x="75130" y="24460"/>
                </a:lnTo>
                <a:lnTo>
                  <a:pt x="75080" y="24590"/>
                </a:lnTo>
                <a:lnTo>
                  <a:pt x="75230" y="24680"/>
                </a:lnTo>
                <a:lnTo>
                  <a:pt x="75010" y="25150"/>
                </a:lnTo>
                <a:lnTo>
                  <a:pt x="75120" y="25220"/>
                </a:lnTo>
                <a:lnTo>
                  <a:pt x="75040" y="25370"/>
                </a:lnTo>
                <a:lnTo>
                  <a:pt x="74880" y="25290"/>
                </a:lnTo>
                <a:lnTo>
                  <a:pt x="74530" y="25740"/>
                </a:lnTo>
                <a:lnTo>
                  <a:pt x="74590" y="25870"/>
                </a:lnTo>
                <a:lnTo>
                  <a:pt x="75150" y="26080"/>
                </a:lnTo>
                <a:lnTo>
                  <a:pt x="75250" y="26250"/>
                </a:lnTo>
                <a:lnTo>
                  <a:pt x="75020" y="26400"/>
                </a:lnTo>
                <a:lnTo>
                  <a:pt x="75020" y="26500"/>
                </a:lnTo>
                <a:lnTo>
                  <a:pt x="75150" y="26530"/>
                </a:lnTo>
                <a:lnTo>
                  <a:pt x="75140" y="26660"/>
                </a:lnTo>
                <a:lnTo>
                  <a:pt x="75000" y="26860"/>
                </a:lnTo>
                <a:lnTo>
                  <a:pt x="74910" y="26860"/>
                </a:lnTo>
                <a:lnTo>
                  <a:pt x="74900" y="26820"/>
                </a:lnTo>
                <a:lnTo>
                  <a:pt x="74930" y="26790"/>
                </a:lnTo>
                <a:lnTo>
                  <a:pt x="74890" y="26760"/>
                </a:lnTo>
                <a:lnTo>
                  <a:pt x="74870" y="26770"/>
                </a:lnTo>
                <a:lnTo>
                  <a:pt x="74830" y="26730"/>
                </a:lnTo>
                <a:lnTo>
                  <a:pt x="74810" y="26750"/>
                </a:lnTo>
                <a:lnTo>
                  <a:pt x="74800" y="26700"/>
                </a:lnTo>
                <a:lnTo>
                  <a:pt x="74740" y="26680"/>
                </a:lnTo>
                <a:lnTo>
                  <a:pt x="74700" y="26610"/>
                </a:lnTo>
                <a:lnTo>
                  <a:pt x="74700" y="26620"/>
                </a:lnTo>
                <a:lnTo>
                  <a:pt x="74690" y="26610"/>
                </a:lnTo>
                <a:lnTo>
                  <a:pt x="74680" y="26610"/>
                </a:lnTo>
                <a:lnTo>
                  <a:pt x="74660" y="26620"/>
                </a:lnTo>
                <a:lnTo>
                  <a:pt x="74660" y="26700"/>
                </a:lnTo>
                <a:lnTo>
                  <a:pt x="74630" y="26730"/>
                </a:lnTo>
                <a:lnTo>
                  <a:pt x="74650" y="26770"/>
                </a:lnTo>
                <a:lnTo>
                  <a:pt x="74560" y="26890"/>
                </a:lnTo>
                <a:lnTo>
                  <a:pt x="74430" y="26870"/>
                </a:lnTo>
                <a:lnTo>
                  <a:pt x="74200" y="27030"/>
                </a:lnTo>
                <a:lnTo>
                  <a:pt x="74180" y="27120"/>
                </a:lnTo>
                <a:lnTo>
                  <a:pt x="74090" y="27200"/>
                </a:lnTo>
                <a:lnTo>
                  <a:pt x="74000" y="27260"/>
                </a:lnTo>
                <a:lnTo>
                  <a:pt x="73940" y="27430"/>
                </a:lnTo>
                <a:lnTo>
                  <a:pt x="74140" y="28090"/>
                </a:lnTo>
                <a:lnTo>
                  <a:pt x="73800" y="28270"/>
                </a:lnTo>
                <a:lnTo>
                  <a:pt x="74040" y="28820"/>
                </a:lnTo>
                <a:lnTo>
                  <a:pt x="74020" y="28850"/>
                </a:lnTo>
                <a:lnTo>
                  <a:pt x="73900" y="28970"/>
                </a:lnTo>
                <a:lnTo>
                  <a:pt x="73870" y="29010"/>
                </a:lnTo>
                <a:lnTo>
                  <a:pt x="73810" y="29160"/>
                </a:lnTo>
                <a:lnTo>
                  <a:pt x="74070" y="29370"/>
                </a:lnTo>
                <a:lnTo>
                  <a:pt x="73990" y="29390"/>
                </a:lnTo>
                <a:lnTo>
                  <a:pt x="74000" y="29500"/>
                </a:lnTo>
                <a:lnTo>
                  <a:pt x="73700" y="29440"/>
                </a:lnTo>
                <a:lnTo>
                  <a:pt x="73630" y="29520"/>
                </a:lnTo>
                <a:lnTo>
                  <a:pt x="73560" y="29710"/>
                </a:lnTo>
                <a:lnTo>
                  <a:pt x="73580" y="29830"/>
                </a:lnTo>
                <a:lnTo>
                  <a:pt x="73280" y="30030"/>
                </a:lnTo>
                <a:lnTo>
                  <a:pt x="73100" y="30140"/>
                </a:lnTo>
                <a:lnTo>
                  <a:pt x="73110" y="30250"/>
                </a:lnTo>
                <a:lnTo>
                  <a:pt x="73240" y="30400"/>
                </a:lnTo>
                <a:lnTo>
                  <a:pt x="73390" y="30500"/>
                </a:lnTo>
                <a:lnTo>
                  <a:pt x="73450" y="30470"/>
                </a:lnTo>
                <a:lnTo>
                  <a:pt x="73540" y="30530"/>
                </a:lnTo>
                <a:lnTo>
                  <a:pt x="73520" y="30570"/>
                </a:lnTo>
                <a:lnTo>
                  <a:pt x="73480" y="30820"/>
                </a:lnTo>
                <a:lnTo>
                  <a:pt x="73360" y="30970"/>
                </a:lnTo>
                <a:lnTo>
                  <a:pt x="73280" y="31010"/>
                </a:lnTo>
                <a:lnTo>
                  <a:pt x="73270" y="31190"/>
                </a:lnTo>
                <a:lnTo>
                  <a:pt x="73250" y="31230"/>
                </a:lnTo>
                <a:lnTo>
                  <a:pt x="73230" y="31420"/>
                </a:lnTo>
                <a:lnTo>
                  <a:pt x="73110" y="31400"/>
                </a:lnTo>
                <a:lnTo>
                  <a:pt x="73060" y="31610"/>
                </a:lnTo>
                <a:lnTo>
                  <a:pt x="73110" y="31660"/>
                </a:lnTo>
                <a:lnTo>
                  <a:pt x="73150" y="31760"/>
                </a:lnTo>
                <a:lnTo>
                  <a:pt x="73300" y="31750"/>
                </a:lnTo>
                <a:lnTo>
                  <a:pt x="73400" y="31720"/>
                </a:lnTo>
                <a:lnTo>
                  <a:pt x="73510" y="31770"/>
                </a:lnTo>
                <a:lnTo>
                  <a:pt x="73650" y="31800"/>
                </a:lnTo>
                <a:lnTo>
                  <a:pt x="73640" y="31980"/>
                </a:lnTo>
                <a:lnTo>
                  <a:pt x="73560" y="32070"/>
                </a:lnTo>
                <a:lnTo>
                  <a:pt x="73390" y="32080"/>
                </a:lnTo>
                <a:lnTo>
                  <a:pt x="73330" y="32100"/>
                </a:lnTo>
                <a:lnTo>
                  <a:pt x="73290" y="32150"/>
                </a:lnTo>
                <a:lnTo>
                  <a:pt x="73180" y="32700"/>
                </a:lnTo>
                <a:lnTo>
                  <a:pt x="72570" y="32540"/>
                </a:lnTo>
                <a:lnTo>
                  <a:pt x="72380" y="32640"/>
                </a:lnTo>
                <a:lnTo>
                  <a:pt x="72310" y="32650"/>
                </a:lnTo>
                <a:lnTo>
                  <a:pt x="72070" y="32730"/>
                </a:lnTo>
                <a:lnTo>
                  <a:pt x="71840" y="32780"/>
                </a:lnTo>
                <a:lnTo>
                  <a:pt x="71690" y="32800"/>
                </a:lnTo>
                <a:lnTo>
                  <a:pt x="71520" y="32790"/>
                </a:lnTo>
                <a:lnTo>
                  <a:pt x="71410" y="32750"/>
                </a:lnTo>
                <a:lnTo>
                  <a:pt x="71290" y="32630"/>
                </a:lnTo>
                <a:lnTo>
                  <a:pt x="71170" y="32660"/>
                </a:lnTo>
                <a:lnTo>
                  <a:pt x="71070" y="32420"/>
                </a:lnTo>
                <a:lnTo>
                  <a:pt x="70960" y="32300"/>
                </a:lnTo>
                <a:lnTo>
                  <a:pt x="70840" y="32270"/>
                </a:lnTo>
                <a:lnTo>
                  <a:pt x="70760" y="32400"/>
                </a:lnTo>
                <a:lnTo>
                  <a:pt x="70610" y="32310"/>
                </a:lnTo>
                <a:lnTo>
                  <a:pt x="70590" y="32310"/>
                </a:lnTo>
                <a:lnTo>
                  <a:pt x="70560" y="32250"/>
                </a:lnTo>
                <a:lnTo>
                  <a:pt x="70420" y="32190"/>
                </a:lnTo>
                <a:lnTo>
                  <a:pt x="70330" y="32290"/>
                </a:lnTo>
                <a:lnTo>
                  <a:pt x="70230" y="32320"/>
                </a:lnTo>
                <a:lnTo>
                  <a:pt x="70210" y="32380"/>
                </a:lnTo>
                <a:lnTo>
                  <a:pt x="70060" y="32560"/>
                </a:lnTo>
                <a:lnTo>
                  <a:pt x="70070" y="32600"/>
                </a:lnTo>
                <a:lnTo>
                  <a:pt x="70040" y="32640"/>
                </a:lnTo>
                <a:lnTo>
                  <a:pt x="70040" y="32670"/>
                </a:lnTo>
                <a:lnTo>
                  <a:pt x="70080" y="32670"/>
                </a:lnTo>
                <a:lnTo>
                  <a:pt x="70120" y="32800"/>
                </a:lnTo>
                <a:lnTo>
                  <a:pt x="70040" y="32880"/>
                </a:lnTo>
                <a:lnTo>
                  <a:pt x="70040" y="32930"/>
                </a:lnTo>
                <a:lnTo>
                  <a:pt x="70070" y="32950"/>
                </a:lnTo>
                <a:lnTo>
                  <a:pt x="70050" y="32970"/>
                </a:lnTo>
                <a:lnTo>
                  <a:pt x="70040" y="33000"/>
                </a:lnTo>
                <a:lnTo>
                  <a:pt x="69930" y="33010"/>
                </a:lnTo>
                <a:lnTo>
                  <a:pt x="69910" y="33040"/>
                </a:lnTo>
                <a:lnTo>
                  <a:pt x="69880" y="33120"/>
                </a:lnTo>
                <a:lnTo>
                  <a:pt x="69780" y="33230"/>
                </a:lnTo>
                <a:lnTo>
                  <a:pt x="69210" y="33050"/>
                </a:lnTo>
                <a:lnTo>
                  <a:pt x="69030" y="33180"/>
                </a:lnTo>
                <a:lnTo>
                  <a:pt x="68950" y="33310"/>
                </a:lnTo>
                <a:lnTo>
                  <a:pt x="68670" y="33500"/>
                </a:lnTo>
                <a:lnTo>
                  <a:pt x="68700" y="33600"/>
                </a:lnTo>
                <a:lnTo>
                  <a:pt x="68630" y="33620"/>
                </a:lnTo>
                <a:lnTo>
                  <a:pt x="68740" y="33790"/>
                </a:lnTo>
                <a:lnTo>
                  <a:pt x="68820" y="33810"/>
                </a:lnTo>
                <a:lnTo>
                  <a:pt x="68860" y="33780"/>
                </a:lnTo>
                <a:lnTo>
                  <a:pt x="68880" y="33800"/>
                </a:lnTo>
                <a:lnTo>
                  <a:pt x="68870" y="33860"/>
                </a:lnTo>
                <a:lnTo>
                  <a:pt x="68940" y="33920"/>
                </a:lnTo>
                <a:lnTo>
                  <a:pt x="69040" y="33870"/>
                </a:lnTo>
                <a:lnTo>
                  <a:pt x="69160" y="33900"/>
                </a:lnTo>
                <a:lnTo>
                  <a:pt x="69270" y="34010"/>
                </a:lnTo>
                <a:lnTo>
                  <a:pt x="69290" y="34130"/>
                </a:lnTo>
                <a:lnTo>
                  <a:pt x="69470" y="34360"/>
                </a:lnTo>
                <a:lnTo>
                  <a:pt x="69440" y="34390"/>
                </a:lnTo>
                <a:lnTo>
                  <a:pt x="69480" y="34440"/>
                </a:lnTo>
                <a:lnTo>
                  <a:pt x="69390" y="34560"/>
                </a:lnTo>
                <a:lnTo>
                  <a:pt x="69110" y="34660"/>
                </a:lnTo>
                <a:lnTo>
                  <a:pt x="69080" y="34700"/>
                </a:lnTo>
                <a:lnTo>
                  <a:pt x="68930" y="34690"/>
                </a:lnTo>
                <a:lnTo>
                  <a:pt x="68790" y="34640"/>
                </a:lnTo>
                <a:lnTo>
                  <a:pt x="68690" y="34650"/>
                </a:lnTo>
                <a:lnTo>
                  <a:pt x="68530" y="34720"/>
                </a:lnTo>
                <a:lnTo>
                  <a:pt x="68590" y="34770"/>
                </a:lnTo>
                <a:lnTo>
                  <a:pt x="68470" y="34910"/>
                </a:lnTo>
                <a:lnTo>
                  <a:pt x="68350" y="34950"/>
                </a:lnTo>
                <a:lnTo>
                  <a:pt x="68230" y="34920"/>
                </a:lnTo>
                <a:lnTo>
                  <a:pt x="68240" y="34750"/>
                </a:lnTo>
                <a:lnTo>
                  <a:pt x="68170" y="34760"/>
                </a:lnTo>
                <a:lnTo>
                  <a:pt x="68130" y="34830"/>
                </a:lnTo>
                <a:lnTo>
                  <a:pt x="68050" y="34850"/>
                </a:lnTo>
                <a:lnTo>
                  <a:pt x="67960" y="34850"/>
                </a:lnTo>
                <a:lnTo>
                  <a:pt x="67920" y="34780"/>
                </a:lnTo>
                <a:lnTo>
                  <a:pt x="67820" y="34710"/>
                </a:lnTo>
                <a:lnTo>
                  <a:pt x="67780" y="34710"/>
                </a:lnTo>
                <a:lnTo>
                  <a:pt x="67740" y="34740"/>
                </a:lnTo>
                <a:lnTo>
                  <a:pt x="67690" y="34710"/>
                </a:lnTo>
                <a:lnTo>
                  <a:pt x="67650" y="34740"/>
                </a:lnTo>
                <a:lnTo>
                  <a:pt x="67620" y="34730"/>
                </a:lnTo>
                <a:lnTo>
                  <a:pt x="67560" y="34760"/>
                </a:lnTo>
                <a:lnTo>
                  <a:pt x="67540" y="34830"/>
                </a:lnTo>
                <a:lnTo>
                  <a:pt x="67530" y="34870"/>
                </a:lnTo>
                <a:lnTo>
                  <a:pt x="67490" y="34860"/>
                </a:lnTo>
                <a:lnTo>
                  <a:pt x="67440" y="34870"/>
                </a:lnTo>
                <a:lnTo>
                  <a:pt x="67450" y="34900"/>
                </a:lnTo>
                <a:lnTo>
                  <a:pt x="67450" y="34930"/>
                </a:lnTo>
                <a:lnTo>
                  <a:pt x="67400" y="34980"/>
                </a:lnTo>
                <a:lnTo>
                  <a:pt x="67190" y="34790"/>
                </a:lnTo>
                <a:lnTo>
                  <a:pt x="67080" y="34340"/>
                </a:lnTo>
                <a:lnTo>
                  <a:pt x="67050" y="33820"/>
                </a:lnTo>
                <a:lnTo>
                  <a:pt x="66950" y="33600"/>
                </a:lnTo>
                <a:lnTo>
                  <a:pt x="66500" y="33810"/>
                </a:lnTo>
                <a:lnTo>
                  <a:pt x="66100" y="34000"/>
                </a:lnTo>
                <a:lnTo>
                  <a:pt x="65980" y="34050"/>
                </a:lnTo>
                <a:lnTo>
                  <a:pt x="65950" y="34000"/>
                </a:lnTo>
                <a:lnTo>
                  <a:pt x="65840" y="33970"/>
                </a:lnTo>
                <a:lnTo>
                  <a:pt x="65770" y="34010"/>
                </a:lnTo>
                <a:lnTo>
                  <a:pt x="65750" y="33920"/>
                </a:lnTo>
                <a:lnTo>
                  <a:pt x="65750" y="33900"/>
                </a:lnTo>
                <a:lnTo>
                  <a:pt x="65770" y="33850"/>
                </a:lnTo>
                <a:lnTo>
                  <a:pt x="65800" y="33780"/>
                </a:lnTo>
                <a:lnTo>
                  <a:pt x="65850" y="33690"/>
                </a:lnTo>
                <a:lnTo>
                  <a:pt x="65920" y="33580"/>
                </a:lnTo>
                <a:lnTo>
                  <a:pt x="65870" y="33530"/>
                </a:lnTo>
                <a:lnTo>
                  <a:pt x="65740" y="33560"/>
                </a:lnTo>
                <a:lnTo>
                  <a:pt x="65710" y="33580"/>
                </a:lnTo>
                <a:lnTo>
                  <a:pt x="65600" y="33580"/>
                </a:lnTo>
                <a:lnTo>
                  <a:pt x="65530" y="33530"/>
                </a:lnTo>
                <a:lnTo>
                  <a:pt x="65490" y="33510"/>
                </a:lnTo>
                <a:lnTo>
                  <a:pt x="65420" y="33570"/>
                </a:lnTo>
                <a:lnTo>
                  <a:pt x="65250" y="33650"/>
                </a:lnTo>
                <a:lnTo>
                  <a:pt x="65160" y="33710"/>
                </a:lnTo>
                <a:lnTo>
                  <a:pt x="65010" y="33530"/>
                </a:lnTo>
                <a:lnTo>
                  <a:pt x="64780" y="33570"/>
                </a:lnTo>
                <a:lnTo>
                  <a:pt x="64820" y="33470"/>
                </a:lnTo>
                <a:lnTo>
                  <a:pt x="64240" y="33130"/>
                </a:lnTo>
                <a:lnTo>
                  <a:pt x="64170" y="33160"/>
                </a:lnTo>
                <a:lnTo>
                  <a:pt x="64110" y="32970"/>
                </a:lnTo>
                <a:lnTo>
                  <a:pt x="64100" y="32910"/>
                </a:lnTo>
                <a:lnTo>
                  <a:pt x="64170" y="32410"/>
                </a:lnTo>
                <a:lnTo>
                  <a:pt x="64240" y="32250"/>
                </a:lnTo>
                <a:lnTo>
                  <a:pt x="64080" y="32140"/>
                </a:lnTo>
                <a:lnTo>
                  <a:pt x="64210" y="31970"/>
                </a:lnTo>
                <a:lnTo>
                  <a:pt x="64190" y="31910"/>
                </a:lnTo>
                <a:lnTo>
                  <a:pt x="64300" y="31710"/>
                </a:lnTo>
                <a:lnTo>
                  <a:pt x="64550" y="31890"/>
                </a:lnTo>
                <a:lnTo>
                  <a:pt x="64610" y="31790"/>
                </a:lnTo>
                <a:lnTo>
                  <a:pt x="64650" y="31630"/>
                </a:lnTo>
                <a:lnTo>
                  <a:pt x="64660" y="31360"/>
                </a:lnTo>
                <a:lnTo>
                  <a:pt x="64590" y="31350"/>
                </a:lnTo>
                <a:lnTo>
                  <a:pt x="64580" y="31310"/>
                </a:lnTo>
                <a:lnTo>
                  <a:pt x="64560" y="31180"/>
                </a:lnTo>
                <a:lnTo>
                  <a:pt x="64370" y="31140"/>
                </a:lnTo>
                <a:lnTo>
                  <a:pt x="64260" y="31000"/>
                </a:lnTo>
                <a:lnTo>
                  <a:pt x="64110" y="30980"/>
                </a:lnTo>
                <a:lnTo>
                  <a:pt x="64070" y="30790"/>
                </a:lnTo>
                <a:lnTo>
                  <a:pt x="64050" y="30750"/>
                </a:lnTo>
                <a:lnTo>
                  <a:pt x="64010" y="30670"/>
                </a:lnTo>
                <a:lnTo>
                  <a:pt x="64040" y="30630"/>
                </a:lnTo>
                <a:lnTo>
                  <a:pt x="64050" y="30580"/>
                </a:lnTo>
                <a:lnTo>
                  <a:pt x="64030" y="30520"/>
                </a:lnTo>
                <a:lnTo>
                  <a:pt x="63950" y="30550"/>
                </a:lnTo>
                <a:lnTo>
                  <a:pt x="63920" y="30220"/>
                </a:lnTo>
                <a:lnTo>
                  <a:pt x="63850" y="30180"/>
                </a:lnTo>
                <a:lnTo>
                  <a:pt x="63840" y="30110"/>
                </a:lnTo>
                <a:lnTo>
                  <a:pt x="63720" y="30240"/>
                </a:lnTo>
                <a:lnTo>
                  <a:pt x="63470" y="30250"/>
                </a:lnTo>
                <a:lnTo>
                  <a:pt x="63460" y="30160"/>
                </a:lnTo>
                <a:lnTo>
                  <a:pt x="63310" y="29850"/>
                </a:lnTo>
                <a:lnTo>
                  <a:pt x="63150" y="29900"/>
                </a:lnTo>
                <a:lnTo>
                  <a:pt x="63070" y="29730"/>
                </a:lnTo>
                <a:lnTo>
                  <a:pt x="63100" y="29670"/>
                </a:lnTo>
                <a:lnTo>
                  <a:pt x="63000" y="29600"/>
                </a:lnTo>
                <a:lnTo>
                  <a:pt x="62740" y="29480"/>
                </a:lnTo>
                <a:lnTo>
                  <a:pt x="62630" y="29540"/>
                </a:lnTo>
                <a:lnTo>
                  <a:pt x="62540" y="29700"/>
                </a:lnTo>
                <a:lnTo>
                  <a:pt x="62410" y="29550"/>
                </a:lnTo>
                <a:lnTo>
                  <a:pt x="62210" y="29720"/>
                </a:lnTo>
                <a:lnTo>
                  <a:pt x="62130" y="29610"/>
                </a:lnTo>
                <a:lnTo>
                  <a:pt x="62160" y="29530"/>
                </a:lnTo>
                <a:lnTo>
                  <a:pt x="62080" y="29170"/>
                </a:lnTo>
                <a:lnTo>
                  <a:pt x="62130" y="29040"/>
                </a:lnTo>
                <a:lnTo>
                  <a:pt x="62050" y="29000"/>
                </a:lnTo>
                <a:lnTo>
                  <a:pt x="62070" y="28960"/>
                </a:lnTo>
                <a:lnTo>
                  <a:pt x="62110" y="28890"/>
                </a:lnTo>
                <a:lnTo>
                  <a:pt x="62230" y="28740"/>
                </a:lnTo>
                <a:lnTo>
                  <a:pt x="62280" y="28640"/>
                </a:lnTo>
                <a:lnTo>
                  <a:pt x="62340" y="28510"/>
                </a:lnTo>
                <a:lnTo>
                  <a:pt x="62380" y="28400"/>
                </a:lnTo>
                <a:lnTo>
                  <a:pt x="62390" y="28190"/>
                </a:lnTo>
                <a:lnTo>
                  <a:pt x="62250" y="28080"/>
                </a:lnTo>
                <a:lnTo>
                  <a:pt x="62210" y="27980"/>
                </a:lnTo>
                <a:lnTo>
                  <a:pt x="62230" y="27920"/>
                </a:lnTo>
                <a:lnTo>
                  <a:pt x="62310" y="27840"/>
                </a:lnTo>
                <a:lnTo>
                  <a:pt x="62370" y="27850"/>
                </a:lnTo>
                <a:lnTo>
                  <a:pt x="62380" y="27700"/>
                </a:lnTo>
                <a:lnTo>
                  <a:pt x="62290" y="27350"/>
                </a:lnTo>
                <a:lnTo>
                  <a:pt x="62440" y="26880"/>
                </a:lnTo>
                <a:lnTo>
                  <a:pt x="62560" y="26810"/>
                </a:lnTo>
                <a:lnTo>
                  <a:pt x="63180" y="26650"/>
                </a:lnTo>
                <a:lnTo>
                  <a:pt x="63130" y="26420"/>
                </a:lnTo>
                <a:lnTo>
                  <a:pt x="63140" y="26140"/>
                </a:lnTo>
                <a:lnTo>
                  <a:pt x="63120" y="25960"/>
                </a:lnTo>
                <a:lnTo>
                  <a:pt x="62900" y="25680"/>
                </a:lnTo>
                <a:lnTo>
                  <a:pt x="62930" y="25610"/>
                </a:lnTo>
                <a:lnTo>
                  <a:pt x="62840" y="25490"/>
                </a:lnTo>
                <a:lnTo>
                  <a:pt x="62810" y="25500"/>
                </a:lnTo>
                <a:lnTo>
                  <a:pt x="62740" y="25390"/>
                </a:lnTo>
                <a:lnTo>
                  <a:pt x="62690" y="25360"/>
                </a:lnTo>
                <a:lnTo>
                  <a:pt x="62590" y="25440"/>
                </a:lnTo>
                <a:lnTo>
                  <a:pt x="62520" y="25580"/>
                </a:lnTo>
                <a:lnTo>
                  <a:pt x="62460" y="25650"/>
                </a:lnTo>
                <a:lnTo>
                  <a:pt x="62350" y="25640"/>
                </a:lnTo>
                <a:lnTo>
                  <a:pt x="62290" y="25730"/>
                </a:lnTo>
                <a:lnTo>
                  <a:pt x="62250" y="25720"/>
                </a:lnTo>
                <a:lnTo>
                  <a:pt x="62140" y="25580"/>
                </a:lnTo>
                <a:lnTo>
                  <a:pt x="62190" y="25430"/>
                </a:lnTo>
                <a:lnTo>
                  <a:pt x="62110" y="25420"/>
                </a:lnTo>
                <a:lnTo>
                  <a:pt x="62090" y="25380"/>
                </a:lnTo>
                <a:lnTo>
                  <a:pt x="62100" y="25120"/>
                </a:lnTo>
                <a:lnTo>
                  <a:pt x="62270" y="25070"/>
                </a:lnTo>
                <a:lnTo>
                  <a:pt x="62380" y="25050"/>
                </a:lnTo>
                <a:lnTo>
                  <a:pt x="62400" y="25120"/>
                </a:lnTo>
                <a:lnTo>
                  <a:pt x="62630" y="25110"/>
                </a:lnTo>
                <a:lnTo>
                  <a:pt x="62650" y="25000"/>
                </a:lnTo>
                <a:lnTo>
                  <a:pt x="62710" y="24950"/>
                </a:lnTo>
                <a:lnTo>
                  <a:pt x="62770" y="24990"/>
                </a:lnTo>
                <a:lnTo>
                  <a:pt x="62930" y="24950"/>
                </a:lnTo>
                <a:lnTo>
                  <a:pt x="62830" y="25130"/>
                </a:lnTo>
                <a:lnTo>
                  <a:pt x="63220" y="25380"/>
                </a:lnTo>
                <a:lnTo>
                  <a:pt x="63280" y="25350"/>
                </a:lnTo>
                <a:lnTo>
                  <a:pt x="63350" y="25200"/>
                </a:lnTo>
                <a:lnTo>
                  <a:pt x="63360" y="25070"/>
                </a:lnTo>
                <a:lnTo>
                  <a:pt x="63430" y="25030"/>
                </a:lnTo>
                <a:lnTo>
                  <a:pt x="63460" y="24970"/>
                </a:lnTo>
                <a:lnTo>
                  <a:pt x="63540" y="24970"/>
                </a:lnTo>
                <a:lnTo>
                  <a:pt x="63600" y="24910"/>
                </a:lnTo>
                <a:lnTo>
                  <a:pt x="63550" y="24860"/>
                </a:lnTo>
                <a:lnTo>
                  <a:pt x="63430" y="24810"/>
                </a:lnTo>
                <a:lnTo>
                  <a:pt x="63380" y="24710"/>
                </a:lnTo>
                <a:lnTo>
                  <a:pt x="63080" y="24670"/>
                </a:lnTo>
                <a:lnTo>
                  <a:pt x="63070" y="24600"/>
                </a:lnTo>
                <a:lnTo>
                  <a:pt x="63010" y="24560"/>
                </a:lnTo>
                <a:lnTo>
                  <a:pt x="63110" y="24420"/>
                </a:lnTo>
                <a:lnTo>
                  <a:pt x="63140" y="24230"/>
                </a:lnTo>
                <a:lnTo>
                  <a:pt x="63110" y="24190"/>
                </a:lnTo>
                <a:lnTo>
                  <a:pt x="63150" y="24000"/>
                </a:lnTo>
                <a:lnTo>
                  <a:pt x="63070" y="23710"/>
                </a:lnTo>
                <a:lnTo>
                  <a:pt x="63030" y="23580"/>
                </a:lnTo>
                <a:lnTo>
                  <a:pt x="63140" y="23450"/>
                </a:lnTo>
                <a:lnTo>
                  <a:pt x="63330" y="23720"/>
                </a:lnTo>
                <a:lnTo>
                  <a:pt x="63580" y="23790"/>
                </a:lnTo>
                <a:lnTo>
                  <a:pt x="63680" y="23690"/>
                </a:lnTo>
                <a:lnTo>
                  <a:pt x="63790" y="23720"/>
                </a:lnTo>
                <a:lnTo>
                  <a:pt x="63990" y="23850"/>
                </a:lnTo>
                <a:lnTo>
                  <a:pt x="64210" y="23860"/>
                </a:lnTo>
                <a:lnTo>
                  <a:pt x="64790" y="23510"/>
                </a:lnTo>
                <a:lnTo>
                  <a:pt x="65040" y="23770"/>
                </a:lnTo>
                <a:lnTo>
                  <a:pt x="65110" y="23920"/>
                </a:lnTo>
                <a:lnTo>
                  <a:pt x="65190" y="24030"/>
                </a:lnTo>
                <a:lnTo>
                  <a:pt x="65320" y="23910"/>
                </a:lnTo>
                <a:lnTo>
                  <a:pt x="65380" y="24030"/>
                </a:lnTo>
                <a:lnTo>
                  <a:pt x="65420" y="23980"/>
                </a:lnTo>
                <a:lnTo>
                  <a:pt x="65450" y="23690"/>
                </a:lnTo>
                <a:lnTo>
                  <a:pt x="65420" y="23590"/>
                </a:lnTo>
                <a:lnTo>
                  <a:pt x="65590" y="23570"/>
                </a:lnTo>
                <a:lnTo>
                  <a:pt x="65740" y="23550"/>
                </a:lnTo>
                <a:lnTo>
                  <a:pt x="65740" y="23430"/>
                </a:lnTo>
                <a:lnTo>
                  <a:pt x="66100" y="23530"/>
                </a:lnTo>
                <a:lnTo>
                  <a:pt x="66280" y="23660"/>
                </a:lnTo>
                <a:lnTo>
                  <a:pt x="66470" y="23620"/>
                </a:lnTo>
                <a:lnTo>
                  <a:pt x="66680" y="23500"/>
                </a:lnTo>
                <a:lnTo>
                  <a:pt x="66800" y="23400"/>
                </a:lnTo>
                <a:lnTo>
                  <a:pt x="66910" y="23280"/>
                </a:lnTo>
                <a:lnTo>
                  <a:pt x="66940" y="23230"/>
                </a:lnTo>
                <a:lnTo>
                  <a:pt x="66980" y="23190"/>
                </a:lnTo>
                <a:lnTo>
                  <a:pt x="67050" y="23190"/>
                </a:lnTo>
                <a:lnTo>
                  <a:pt x="67150" y="23210"/>
                </a:lnTo>
                <a:lnTo>
                  <a:pt x="67280" y="23240"/>
                </a:lnTo>
                <a:lnTo>
                  <a:pt x="67360" y="23300"/>
                </a:lnTo>
                <a:lnTo>
                  <a:pt x="67410" y="23400"/>
                </a:lnTo>
                <a:lnTo>
                  <a:pt x="67460" y="23350"/>
                </a:lnTo>
                <a:lnTo>
                  <a:pt x="67510" y="23360"/>
                </a:lnTo>
                <a:lnTo>
                  <a:pt x="67600" y="23250"/>
                </a:lnTo>
                <a:lnTo>
                  <a:pt x="67870" y="23400"/>
                </a:lnTo>
                <a:lnTo>
                  <a:pt x="68290" y="23530"/>
                </a:lnTo>
                <a:lnTo>
                  <a:pt x="68450" y="23700"/>
                </a:lnTo>
                <a:lnTo>
                  <a:pt x="68650" y="23600"/>
                </a:lnTo>
                <a:lnTo>
                  <a:pt x="68710" y="23670"/>
                </a:lnTo>
                <a:lnTo>
                  <a:pt x="68750" y="23640"/>
                </a:lnTo>
                <a:lnTo>
                  <a:pt x="68790" y="23730"/>
                </a:lnTo>
                <a:lnTo>
                  <a:pt x="68900" y="23660"/>
                </a:lnTo>
                <a:lnTo>
                  <a:pt x="68930" y="23700"/>
                </a:lnTo>
                <a:lnTo>
                  <a:pt x="68770" y="23870"/>
                </a:lnTo>
                <a:lnTo>
                  <a:pt x="68780" y="24010"/>
                </a:lnTo>
                <a:lnTo>
                  <a:pt x="68880" y="23940"/>
                </a:lnTo>
                <a:lnTo>
                  <a:pt x="68910" y="24020"/>
                </a:lnTo>
                <a:lnTo>
                  <a:pt x="68840" y="24050"/>
                </a:lnTo>
                <a:lnTo>
                  <a:pt x="68790" y="24140"/>
                </a:lnTo>
                <a:lnTo>
                  <a:pt x="68980" y="24630"/>
                </a:lnTo>
                <a:lnTo>
                  <a:pt x="71180" y="23770"/>
                </a:lnTo>
                <a:lnTo>
                  <a:pt x="71160" y="23750"/>
                </a:lnTo>
                <a:lnTo>
                  <a:pt x="71610" y="23660"/>
                </a:lnTo>
                <a:lnTo>
                  <a:pt x="71670" y="23730"/>
                </a:lnTo>
                <a:lnTo>
                  <a:pt x="71830" y="23920"/>
                </a:lnTo>
                <a:lnTo>
                  <a:pt x="72010" y="24050"/>
                </a:lnTo>
                <a:lnTo>
                  <a:pt x="72130" y="24090"/>
                </a:lnTo>
                <a:lnTo>
                  <a:pt x="72270" y="23770"/>
                </a:lnTo>
                <a:lnTo>
                  <a:pt x="72140" y="23710"/>
                </a:lnTo>
                <a:lnTo>
                  <a:pt x="72090" y="23660"/>
                </a:lnTo>
                <a:lnTo>
                  <a:pt x="72050" y="23230"/>
                </a:lnTo>
                <a:lnTo>
                  <a:pt x="72440" y="23090"/>
                </a:lnTo>
                <a:lnTo>
                  <a:pt x="72650" y="23200"/>
                </a:lnTo>
                <a:lnTo>
                  <a:pt x="72830" y="22910"/>
                </a:lnTo>
                <a:lnTo>
                  <a:pt x="72880" y="22800"/>
                </a:lnTo>
                <a:lnTo>
                  <a:pt x="72960" y="22840"/>
                </a:lnTo>
                <a:lnTo>
                  <a:pt x="73030" y="22750"/>
                </a:lnTo>
                <a:lnTo>
                  <a:pt x="73050" y="22690"/>
                </a:lnTo>
                <a:lnTo>
                  <a:pt x="73100" y="22600"/>
                </a:lnTo>
                <a:lnTo>
                  <a:pt x="73140" y="22570"/>
                </a:lnTo>
                <a:lnTo>
                  <a:pt x="73090" y="22470"/>
                </a:lnTo>
                <a:lnTo>
                  <a:pt x="73130" y="2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