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Alytus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Alytu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8350" y="55890"/>
                </a:moveTo>
                <a:lnTo>
                  <a:pt x="58330" y="55990"/>
                </a:lnTo>
                <a:lnTo>
                  <a:pt x="58270" y="56070"/>
                </a:lnTo>
                <a:lnTo>
                  <a:pt x="58230" y="56050"/>
                </a:lnTo>
                <a:lnTo>
                  <a:pt x="58210" y="56120"/>
                </a:lnTo>
                <a:lnTo>
                  <a:pt x="58330" y="56150"/>
                </a:lnTo>
                <a:lnTo>
                  <a:pt x="58330" y="56220"/>
                </a:lnTo>
                <a:lnTo>
                  <a:pt x="58270" y="56220"/>
                </a:lnTo>
                <a:lnTo>
                  <a:pt x="58200" y="56270"/>
                </a:lnTo>
                <a:lnTo>
                  <a:pt x="58240" y="56330"/>
                </a:lnTo>
                <a:lnTo>
                  <a:pt x="58350" y="56400"/>
                </a:lnTo>
                <a:lnTo>
                  <a:pt x="58410" y="56410"/>
                </a:lnTo>
                <a:lnTo>
                  <a:pt x="58440" y="56370"/>
                </a:lnTo>
                <a:lnTo>
                  <a:pt x="58500" y="56410"/>
                </a:lnTo>
                <a:lnTo>
                  <a:pt x="58390" y="56470"/>
                </a:lnTo>
                <a:lnTo>
                  <a:pt x="58260" y="56470"/>
                </a:lnTo>
                <a:lnTo>
                  <a:pt x="58270" y="56650"/>
                </a:lnTo>
                <a:lnTo>
                  <a:pt x="58380" y="56650"/>
                </a:lnTo>
                <a:lnTo>
                  <a:pt x="58420" y="57050"/>
                </a:lnTo>
                <a:lnTo>
                  <a:pt x="58190" y="57120"/>
                </a:lnTo>
                <a:lnTo>
                  <a:pt x="58160" y="57230"/>
                </a:lnTo>
                <a:lnTo>
                  <a:pt x="58030" y="57220"/>
                </a:lnTo>
                <a:lnTo>
                  <a:pt x="58150" y="57480"/>
                </a:lnTo>
                <a:lnTo>
                  <a:pt x="58400" y="57490"/>
                </a:lnTo>
                <a:lnTo>
                  <a:pt x="58650" y="57740"/>
                </a:lnTo>
                <a:lnTo>
                  <a:pt x="58680" y="57870"/>
                </a:lnTo>
                <a:lnTo>
                  <a:pt x="58640" y="57920"/>
                </a:lnTo>
                <a:lnTo>
                  <a:pt x="58640" y="57990"/>
                </a:lnTo>
                <a:lnTo>
                  <a:pt x="58720" y="58070"/>
                </a:lnTo>
                <a:lnTo>
                  <a:pt x="58500" y="58310"/>
                </a:lnTo>
                <a:lnTo>
                  <a:pt x="58390" y="58490"/>
                </a:lnTo>
                <a:lnTo>
                  <a:pt x="58380" y="58740"/>
                </a:lnTo>
                <a:lnTo>
                  <a:pt x="58460" y="58750"/>
                </a:lnTo>
                <a:lnTo>
                  <a:pt x="58500" y="58770"/>
                </a:lnTo>
                <a:lnTo>
                  <a:pt x="58500" y="58710"/>
                </a:lnTo>
                <a:lnTo>
                  <a:pt x="58560" y="58690"/>
                </a:lnTo>
                <a:lnTo>
                  <a:pt x="58580" y="58730"/>
                </a:lnTo>
                <a:lnTo>
                  <a:pt x="58640" y="58710"/>
                </a:lnTo>
                <a:lnTo>
                  <a:pt x="58640" y="58670"/>
                </a:lnTo>
                <a:lnTo>
                  <a:pt x="58660" y="58620"/>
                </a:lnTo>
                <a:lnTo>
                  <a:pt x="58700" y="58620"/>
                </a:lnTo>
                <a:lnTo>
                  <a:pt x="58690" y="58740"/>
                </a:lnTo>
                <a:lnTo>
                  <a:pt x="58710" y="58770"/>
                </a:lnTo>
                <a:lnTo>
                  <a:pt x="58790" y="58910"/>
                </a:lnTo>
                <a:lnTo>
                  <a:pt x="58770" y="59010"/>
                </a:lnTo>
                <a:lnTo>
                  <a:pt x="58630" y="59020"/>
                </a:lnTo>
                <a:lnTo>
                  <a:pt x="58680" y="59070"/>
                </a:lnTo>
                <a:lnTo>
                  <a:pt x="58650" y="59130"/>
                </a:lnTo>
                <a:lnTo>
                  <a:pt x="58700" y="59190"/>
                </a:lnTo>
                <a:lnTo>
                  <a:pt x="58660" y="59220"/>
                </a:lnTo>
                <a:lnTo>
                  <a:pt x="58790" y="59300"/>
                </a:lnTo>
                <a:lnTo>
                  <a:pt x="58810" y="59340"/>
                </a:lnTo>
                <a:lnTo>
                  <a:pt x="58870" y="59380"/>
                </a:lnTo>
                <a:lnTo>
                  <a:pt x="58970" y="59400"/>
                </a:lnTo>
                <a:lnTo>
                  <a:pt x="58980" y="59490"/>
                </a:lnTo>
                <a:lnTo>
                  <a:pt x="59060" y="59610"/>
                </a:lnTo>
                <a:lnTo>
                  <a:pt x="59070" y="59780"/>
                </a:lnTo>
                <a:lnTo>
                  <a:pt x="59040" y="59830"/>
                </a:lnTo>
                <a:lnTo>
                  <a:pt x="58970" y="59890"/>
                </a:lnTo>
                <a:lnTo>
                  <a:pt x="58960" y="60040"/>
                </a:lnTo>
                <a:lnTo>
                  <a:pt x="59050" y="60100"/>
                </a:lnTo>
                <a:lnTo>
                  <a:pt x="59100" y="60180"/>
                </a:lnTo>
                <a:lnTo>
                  <a:pt x="59180" y="60230"/>
                </a:lnTo>
                <a:lnTo>
                  <a:pt x="59280" y="60360"/>
                </a:lnTo>
                <a:lnTo>
                  <a:pt x="59330" y="60370"/>
                </a:lnTo>
                <a:lnTo>
                  <a:pt x="59350" y="60440"/>
                </a:lnTo>
                <a:lnTo>
                  <a:pt x="59270" y="60520"/>
                </a:lnTo>
                <a:lnTo>
                  <a:pt x="59300" y="60630"/>
                </a:lnTo>
                <a:lnTo>
                  <a:pt x="59200" y="60750"/>
                </a:lnTo>
                <a:lnTo>
                  <a:pt x="59110" y="60720"/>
                </a:lnTo>
                <a:lnTo>
                  <a:pt x="59030" y="60700"/>
                </a:lnTo>
                <a:lnTo>
                  <a:pt x="58980" y="60660"/>
                </a:lnTo>
                <a:lnTo>
                  <a:pt x="58910" y="60730"/>
                </a:lnTo>
                <a:lnTo>
                  <a:pt x="58720" y="60590"/>
                </a:lnTo>
                <a:lnTo>
                  <a:pt x="58730" y="60540"/>
                </a:lnTo>
                <a:lnTo>
                  <a:pt x="58600" y="60390"/>
                </a:lnTo>
                <a:lnTo>
                  <a:pt x="58660" y="60340"/>
                </a:lnTo>
                <a:lnTo>
                  <a:pt x="58560" y="60190"/>
                </a:lnTo>
                <a:lnTo>
                  <a:pt x="58500" y="60240"/>
                </a:lnTo>
                <a:lnTo>
                  <a:pt x="58470" y="60190"/>
                </a:lnTo>
                <a:lnTo>
                  <a:pt x="58350" y="60240"/>
                </a:lnTo>
                <a:lnTo>
                  <a:pt x="58260" y="60120"/>
                </a:lnTo>
                <a:lnTo>
                  <a:pt x="58100" y="60220"/>
                </a:lnTo>
                <a:lnTo>
                  <a:pt x="58170" y="60530"/>
                </a:lnTo>
                <a:lnTo>
                  <a:pt x="57870" y="60730"/>
                </a:lnTo>
                <a:lnTo>
                  <a:pt x="57890" y="60750"/>
                </a:lnTo>
                <a:lnTo>
                  <a:pt x="57980" y="60740"/>
                </a:lnTo>
                <a:lnTo>
                  <a:pt x="57990" y="60710"/>
                </a:lnTo>
                <a:lnTo>
                  <a:pt x="58060" y="60720"/>
                </a:lnTo>
                <a:lnTo>
                  <a:pt x="58070" y="60750"/>
                </a:lnTo>
                <a:lnTo>
                  <a:pt x="58110" y="60780"/>
                </a:lnTo>
                <a:lnTo>
                  <a:pt x="58200" y="60790"/>
                </a:lnTo>
                <a:lnTo>
                  <a:pt x="58200" y="60820"/>
                </a:lnTo>
                <a:lnTo>
                  <a:pt x="58090" y="60850"/>
                </a:lnTo>
                <a:lnTo>
                  <a:pt x="58090" y="60790"/>
                </a:lnTo>
                <a:lnTo>
                  <a:pt x="58050" y="60780"/>
                </a:lnTo>
                <a:lnTo>
                  <a:pt x="58030" y="60860"/>
                </a:lnTo>
                <a:lnTo>
                  <a:pt x="57980" y="60860"/>
                </a:lnTo>
                <a:lnTo>
                  <a:pt x="57970" y="60900"/>
                </a:lnTo>
                <a:lnTo>
                  <a:pt x="58020" y="60940"/>
                </a:lnTo>
                <a:lnTo>
                  <a:pt x="58020" y="61030"/>
                </a:lnTo>
                <a:lnTo>
                  <a:pt x="57980" y="61100"/>
                </a:lnTo>
                <a:lnTo>
                  <a:pt x="57920" y="61110"/>
                </a:lnTo>
                <a:lnTo>
                  <a:pt x="57820" y="61250"/>
                </a:lnTo>
                <a:lnTo>
                  <a:pt x="57750" y="61270"/>
                </a:lnTo>
                <a:lnTo>
                  <a:pt x="57830" y="61380"/>
                </a:lnTo>
                <a:lnTo>
                  <a:pt x="58000" y="61480"/>
                </a:lnTo>
                <a:lnTo>
                  <a:pt x="58150" y="61260"/>
                </a:lnTo>
                <a:lnTo>
                  <a:pt x="58180" y="61270"/>
                </a:lnTo>
                <a:lnTo>
                  <a:pt x="58210" y="61350"/>
                </a:lnTo>
                <a:lnTo>
                  <a:pt x="58110" y="61510"/>
                </a:lnTo>
                <a:lnTo>
                  <a:pt x="58030" y="61690"/>
                </a:lnTo>
                <a:lnTo>
                  <a:pt x="57960" y="61800"/>
                </a:lnTo>
                <a:lnTo>
                  <a:pt x="57930" y="61910"/>
                </a:lnTo>
                <a:lnTo>
                  <a:pt x="58050" y="61940"/>
                </a:lnTo>
                <a:lnTo>
                  <a:pt x="58030" y="62190"/>
                </a:lnTo>
                <a:lnTo>
                  <a:pt x="57910" y="62070"/>
                </a:lnTo>
                <a:lnTo>
                  <a:pt x="57690" y="62100"/>
                </a:lnTo>
                <a:lnTo>
                  <a:pt x="57680" y="62030"/>
                </a:lnTo>
                <a:lnTo>
                  <a:pt x="57340" y="62140"/>
                </a:lnTo>
                <a:lnTo>
                  <a:pt x="57280" y="62000"/>
                </a:lnTo>
                <a:lnTo>
                  <a:pt x="57050" y="62150"/>
                </a:lnTo>
                <a:lnTo>
                  <a:pt x="57090" y="62220"/>
                </a:lnTo>
                <a:lnTo>
                  <a:pt x="57040" y="62230"/>
                </a:lnTo>
                <a:lnTo>
                  <a:pt x="57080" y="62390"/>
                </a:lnTo>
                <a:lnTo>
                  <a:pt x="56980" y="62420"/>
                </a:lnTo>
                <a:lnTo>
                  <a:pt x="56900" y="62430"/>
                </a:lnTo>
                <a:lnTo>
                  <a:pt x="56800" y="62520"/>
                </a:lnTo>
                <a:lnTo>
                  <a:pt x="56770" y="62600"/>
                </a:lnTo>
                <a:lnTo>
                  <a:pt x="56680" y="62570"/>
                </a:lnTo>
                <a:lnTo>
                  <a:pt x="56560" y="62640"/>
                </a:lnTo>
                <a:lnTo>
                  <a:pt x="56460" y="62740"/>
                </a:lnTo>
                <a:lnTo>
                  <a:pt x="56270" y="62780"/>
                </a:lnTo>
                <a:lnTo>
                  <a:pt x="55680" y="62980"/>
                </a:lnTo>
                <a:lnTo>
                  <a:pt x="55670" y="63050"/>
                </a:lnTo>
                <a:lnTo>
                  <a:pt x="55500" y="62970"/>
                </a:lnTo>
                <a:lnTo>
                  <a:pt x="55290" y="62720"/>
                </a:lnTo>
                <a:lnTo>
                  <a:pt x="55220" y="62780"/>
                </a:lnTo>
                <a:lnTo>
                  <a:pt x="55280" y="62860"/>
                </a:lnTo>
                <a:lnTo>
                  <a:pt x="55160" y="62940"/>
                </a:lnTo>
                <a:lnTo>
                  <a:pt x="55100" y="62940"/>
                </a:lnTo>
                <a:lnTo>
                  <a:pt x="55000" y="62820"/>
                </a:lnTo>
                <a:lnTo>
                  <a:pt x="54910" y="62650"/>
                </a:lnTo>
                <a:lnTo>
                  <a:pt x="54850" y="62620"/>
                </a:lnTo>
                <a:lnTo>
                  <a:pt x="54730" y="62680"/>
                </a:lnTo>
                <a:lnTo>
                  <a:pt x="54580" y="62650"/>
                </a:lnTo>
                <a:lnTo>
                  <a:pt x="54520" y="62710"/>
                </a:lnTo>
                <a:lnTo>
                  <a:pt x="54300" y="62720"/>
                </a:lnTo>
                <a:lnTo>
                  <a:pt x="54280" y="62810"/>
                </a:lnTo>
                <a:lnTo>
                  <a:pt x="54040" y="63010"/>
                </a:lnTo>
                <a:lnTo>
                  <a:pt x="53990" y="63210"/>
                </a:lnTo>
                <a:lnTo>
                  <a:pt x="54120" y="63340"/>
                </a:lnTo>
                <a:lnTo>
                  <a:pt x="54070" y="63450"/>
                </a:lnTo>
                <a:lnTo>
                  <a:pt x="54140" y="63620"/>
                </a:lnTo>
                <a:lnTo>
                  <a:pt x="53920" y="63670"/>
                </a:lnTo>
                <a:lnTo>
                  <a:pt x="53920" y="63770"/>
                </a:lnTo>
                <a:lnTo>
                  <a:pt x="53960" y="63910"/>
                </a:lnTo>
                <a:lnTo>
                  <a:pt x="53870" y="63990"/>
                </a:lnTo>
                <a:lnTo>
                  <a:pt x="53870" y="64070"/>
                </a:lnTo>
                <a:lnTo>
                  <a:pt x="53650" y="64070"/>
                </a:lnTo>
                <a:lnTo>
                  <a:pt x="53600" y="64100"/>
                </a:lnTo>
                <a:lnTo>
                  <a:pt x="53550" y="64210"/>
                </a:lnTo>
                <a:lnTo>
                  <a:pt x="53580" y="64290"/>
                </a:lnTo>
                <a:lnTo>
                  <a:pt x="53570" y="64590"/>
                </a:lnTo>
                <a:lnTo>
                  <a:pt x="53530" y="64630"/>
                </a:lnTo>
                <a:lnTo>
                  <a:pt x="53410" y="64600"/>
                </a:lnTo>
                <a:lnTo>
                  <a:pt x="53310" y="64610"/>
                </a:lnTo>
                <a:lnTo>
                  <a:pt x="53220" y="64640"/>
                </a:lnTo>
                <a:lnTo>
                  <a:pt x="53170" y="64590"/>
                </a:lnTo>
                <a:lnTo>
                  <a:pt x="53130" y="64640"/>
                </a:lnTo>
                <a:lnTo>
                  <a:pt x="53200" y="64770"/>
                </a:lnTo>
                <a:lnTo>
                  <a:pt x="53200" y="64830"/>
                </a:lnTo>
                <a:lnTo>
                  <a:pt x="53120" y="64940"/>
                </a:lnTo>
                <a:lnTo>
                  <a:pt x="53130" y="65200"/>
                </a:lnTo>
                <a:lnTo>
                  <a:pt x="53100" y="65180"/>
                </a:lnTo>
                <a:lnTo>
                  <a:pt x="53070" y="65170"/>
                </a:lnTo>
                <a:lnTo>
                  <a:pt x="53030" y="65160"/>
                </a:lnTo>
                <a:lnTo>
                  <a:pt x="52990" y="65160"/>
                </a:lnTo>
                <a:lnTo>
                  <a:pt x="52960" y="65170"/>
                </a:lnTo>
                <a:lnTo>
                  <a:pt x="52900" y="65190"/>
                </a:lnTo>
                <a:lnTo>
                  <a:pt x="52870" y="65200"/>
                </a:lnTo>
                <a:lnTo>
                  <a:pt x="52820" y="65270"/>
                </a:lnTo>
                <a:lnTo>
                  <a:pt x="52760" y="65330"/>
                </a:lnTo>
                <a:lnTo>
                  <a:pt x="52720" y="65380"/>
                </a:lnTo>
                <a:lnTo>
                  <a:pt x="52670" y="65420"/>
                </a:lnTo>
                <a:lnTo>
                  <a:pt x="52640" y="65450"/>
                </a:lnTo>
                <a:lnTo>
                  <a:pt x="52610" y="65450"/>
                </a:lnTo>
                <a:lnTo>
                  <a:pt x="52580" y="65440"/>
                </a:lnTo>
                <a:lnTo>
                  <a:pt x="52540" y="65410"/>
                </a:lnTo>
                <a:lnTo>
                  <a:pt x="52510" y="65390"/>
                </a:lnTo>
                <a:lnTo>
                  <a:pt x="52480" y="65380"/>
                </a:lnTo>
                <a:lnTo>
                  <a:pt x="52460" y="65360"/>
                </a:lnTo>
                <a:lnTo>
                  <a:pt x="52430" y="65340"/>
                </a:lnTo>
                <a:lnTo>
                  <a:pt x="52410" y="65320"/>
                </a:lnTo>
                <a:lnTo>
                  <a:pt x="52320" y="65280"/>
                </a:lnTo>
                <a:lnTo>
                  <a:pt x="52240" y="65240"/>
                </a:lnTo>
                <a:lnTo>
                  <a:pt x="52190" y="65230"/>
                </a:lnTo>
                <a:lnTo>
                  <a:pt x="52140" y="65250"/>
                </a:lnTo>
                <a:lnTo>
                  <a:pt x="52110" y="65280"/>
                </a:lnTo>
                <a:lnTo>
                  <a:pt x="52080" y="65310"/>
                </a:lnTo>
                <a:lnTo>
                  <a:pt x="52080" y="65360"/>
                </a:lnTo>
                <a:lnTo>
                  <a:pt x="52060" y="65390"/>
                </a:lnTo>
                <a:lnTo>
                  <a:pt x="52060" y="65410"/>
                </a:lnTo>
                <a:lnTo>
                  <a:pt x="52070" y="65450"/>
                </a:lnTo>
                <a:lnTo>
                  <a:pt x="52090" y="65480"/>
                </a:lnTo>
                <a:lnTo>
                  <a:pt x="52090" y="65510"/>
                </a:lnTo>
                <a:lnTo>
                  <a:pt x="52080" y="65540"/>
                </a:lnTo>
                <a:lnTo>
                  <a:pt x="52080" y="65570"/>
                </a:lnTo>
                <a:lnTo>
                  <a:pt x="52070" y="65590"/>
                </a:lnTo>
                <a:lnTo>
                  <a:pt x="52050" y="65610"/>
                </a:lnTo>
                <a:lnTo>
                  <a:pt x="51980" y="65670"/>
                </a:lnTo>
                <a:lnTo>
                  <a:pt x="51930" y="65670"/>
                </a:lnTo>
                <a:lnTo>
                  <a:pt x="51900" y="65660"/>
                </a:lnTo>
                <a:lnTo>
                  <a:pt x="51870" y="65640"/>
                </a:lnTo>
                <a:lnTo>
                  <a:pt x="51850" y="65640"/>
                </a:lnTo>
                <a:lnTo>
                  <a:pt x="51820" y="65640"/>
                </a:lnTo>
                <a:lnTo>
                  <a:pt x="51750" y="65680"/>
                </a:lnTo>
                <a:lnTo>
                  <a:pt x="51610" y="65470"/>
                </a:lnTo>
                <a:lnTo>
                  <a:pt x="51390" y="65410"/>
                </a:lnTo>
                <a:lnTo>
                  <a:pt x="51350" y="65400"/>
                </a:lnTo>
                <a:lnTo>
                  <a:pt x="51310" y="65370"/>
                </a:lnTo>
                <a:lnTo>
                  <a:pt x="51270" y="65330"/>
                </a:lnTo>
                <a:lnTo>
                  <a:pt x="51200" y="65200"/>
                </a:lnTo>
                <a:lnTo>
                  <a:pt x="51170" y="65160"/>
                </a:lnTo>
                <a:lnTo>
                  <a:pt x="51160" y="65120"/>
                </a:lnTo>
                <a:lnTo>
                  <a:pt x="51130" y="65010"/>
                </a:lnTo>
                <a:lnTo>
                  <a:pt x="51140" y="64940"/>
                </a:lnTo>
                <a:lnTo>
                  <a:pt x="51150" y="64900"/>
                </a:lnTo>
                <a:lnTo>
                  <a:pt x="51170" y="64860"/>
                </a:lnTo>
                <a:lnTo>
                  <a:pt x="51190" y="64830"/>
                </a:lnTo>
                <a:lnTo>
                  <a:pt x="51200" y="64790"/>
                </a:lnTo>
                <a:lnTo>
                  <a:pt x="51210" y="64760"/>
                </a:lnTo>
                <a:lnTo>
                  <a:pt x="51260" y="64700"/>
                </a:lnTo>
                <a:lnTo>
                  <a:pt x="51280" y="64660"/>
                </a:lnTo>
                <a:lnTo>
                  <a:pt x="51300" y="64640"/>
                </a:lnTo>
                <a:lnTo>
                  <a:pt x="51300" y="64610"/>
                </a:lnTo>
                <a:lnTo>
                  <a:pt x="51300" y="64570"/>
                </a:lnTo>
                <a:lnTo>
                  <a:pt x="51300" y="64510"/>
                </a:lnTo>
                <a:lnTo>
                  <a:pt x="51300" y="64470"/>
                </a:lnTo>
                <a:lnTo>
                  <a:pt x="51300" y="64440"/>
                </a:lnTo>
                <a:lnTo>
                  <a:pt x="51310" y="64410"/>
                </a:lnTo>
                <a:lnTo>
                  <a:pt x="51320" y="64400"/>
                </a:lnTo>
                <a:lnTo>
                  <a:pt x="51340" y="64350"/>
                </a:lnTo>
                <a:lnTo>
                  <a:pt x="51360" y="64310"/>
                </a:lnTo>
                <a:lnTo>
                  <a:pt x="51360" y="64240"/>
                </a:lnTo>
                <a:lnTo>
                  <a:pt x="51360" y="64190"/>
                </a:lnTo>
                <a:lnTo>
                  <a:pt x="51350" y="64110"/>
                </a:lnTo>
                <a:lnTo>
                  <a:pt x="51360" y="64060"/>
                </a:lnTo>
                <a:lnTo>
                  <a:pt x="51360" y="63920"/>
                </a:lnTo>
                <a:lnTo>
                  <a:pt x="51350" y="63870"/>
                </a:lnTo>
                <a:lnTo>
                  <a:pt x="51350" y="63820"/>
                </a:lnTo>
                <a:lnTo>
                  <a:pt x="51400" y="63660"/>
                </a:lnTo>
                <a:lnTo>
                  <a:pt x="51450" y="63550"/>
                </a:lnTo>
                <a:lnTo>
                  <a:pt x="51450" y="63520"/>
                </a:lnTo>
                <a:lnTo>
                  <a:pt x="51450" y="63500"/>
                </a:lnTo>
                <a:lnTo>
                  <a:pt x="51460" y="63470"/>
                </a:lnTo>
                <a:lnTo>
                  <a:pt x="51470" y="63440"/>
                </a:lnTo>
                <a:lnTo>
                  <a:pt x="51500" y="63410"/>
                </a:lnTo>
                <a:lnTo>
                  <a:pt x="51540" y="63390"/>
                </a:lnTo>
                <a:lnTo>
                  <a:pt x="51610" y="63340"/>
                </a:lnTo>
                <a:lnTo>
                  <a:pt x="51650" y="63310"/>
                </a:lnTo>
                <a:lnTo>
                  <a:pt x="51250" y="63050"/>
                </a:lnTo>
                <a:lnTo>
                  <a:pt x="51130" y="63280"/>
                </a:lnTo>
                <a:lnTo>
                  <a:pt x="51040" y="63310"/>
                </a:lnTo>
                <a:lnTo>
                  <a:pt x="51020" y="63150"/>
                </a:lnTo>
                <a:lnTo>
                  <a:pt x="50870" y="63150"/>
                </a:lnTo>
                <a:lnTo>
                  <a:pt x="50530" y="62460"/>
                </a:lnTo>
                <a:lnTo>
                  <a:pt x="49940" y="62570"/>
                </a:lnTo>
                <a:lnTo>
                  <a:pt x="49610" y="62540"/>
                </a:lnTo>
                <a:lnTo>
                  <a:pt x="49470" y="62470"/>
                </a:lnTo>
                <a:lnTo>
                  <a:pt x="49450" y="62550"/>
                </a:lnTo>
                <a:lnTo>
                  <a:pt x="49360" y="62700"/>
                </a:lnTo>
                <a:lnTo>
                  <a:pt x="49250" y="62610"/>
                </a:lnTo>
                <a:lnTo>
                  <a:pt x="49170" y="62510"/>
                </a:lnTo>
                <a:lnTo>
                  <a:pt x="49160" y="62400"/>
                </a:lnTo>
                <a:lnTo>
                  <a:pt x="49190" y="62350"/>
                </a:lnTo>
                <a:lnTo>
                  <a:pt x="49110" y="62270"/>
                </a:lnTo>
                <a:lnTo>
                  <a:pt x="49050" y="62240"/>
                </a:lnTo>
                <a:lnTo>
                  <a:pt x="48900" y="62230"/>
                </a:lnTo>
                <a:lnTo>
                  <a:pt x="48760" y="62320"/>
                </a:lnTo>
                <a:lnTo>
                  <a:pt x="48750" y="62250"/>
                </a:lnTo>
                <a:lnTo>
                  <a:pt x="48620" y="62090"/>
                </a:lnTo>
                <a:lnTo>
                  <a:pt x="48520" y="61940"/>
                </a:lnTo>
                <a:lnTo>
                  <a:pt x="48340" y="61840"/>
                </a:lnTo>
                <a:lnTo>
                  <a:pt x="48240" y="61750"/>
                </a:lnTo>
                <a:lnTo>
                  <a:pt x="48190" y="61560"/>
                </a:lnTo>
                <a:lnTo>
                  <a:pt x="48100" y="61420"/>
                </a:lnTo>
                <a:lnTo>
                  <a:pt x="48030" y="61330"/>
                </a:lnTo>
                <a:lnTo>
                  <a:pt x="47970" y="61280"/>
                </a:lnTo>
                <a:lnTo>
                  <a:pt x="47870" y="61300"/>
                </a:lnTo>
                <a:lnTo>
                  <a:pt x="47840" y="61220"/>
                </a:lnTo>
                <a:lnTo>
                  <a:pt x="47620" y="61110"/>
                </a:lnTo>
                <a:lnTo>
                  <a:pt x="47190" y="61300"/>
                </a:lnTo>
                <a:lnTo>
                  <a:pt x="47040" y="61410"/>
                </a:lnTo>
                <a:lnTo>
                  <a:pt x="46920" y="61460"/>
                </a:lnTo>
                <a:lnTo>
                  <a:pt x="46840" y="61400"/>
                </a:lnTo>
                <a:lnTo>
                  <a:pt x="46870" y="61370"/>
                </a:lnTo>
                <a:lnTo>
                  <a:pt x="46790" y="61250"/>
                </a:lnTo>
                <a:lnTo>
                  <a:pt x="46750" y="61210"/>
                </a:lnTo>
                <a:lnTo>
                  <a:pt x="46750" y="61180"/>
                </a:lnTo>
                <a:lnTo>
                  <a:pt x="46690" y="61070"/>
                </a:lnTo>
                <a:lnTo>
                  <a:pt x="46610" y="60930"/>
                </a:lnTo>
                <a:lnTo>
                  <a:pt x="46630" y="60890"/>
                </a:lnTo>
                <a:lnTo>
                  <a:pt x="46260" y="60910"/>
                </a:lnTo>
                <a:lnTo>
                  <a:pt x="46220" y="60690"/>
                </a:lnTo>
                <a:lnTo>
                  <a:pt x="46130" y="60710"/>
                </a:lnTo>
                <a:lnTo>
                  <a:pt x="45730" y="61050"/>
                </a:lnTo>
                <a:lnTo>
                  <a:pt x="45120" y="61050"/>
                </a:lnTo>
                <a:lnTo>
                  <a:pt x="45110" y="60250"/>
                </a:lnTo>
                <a:lnTo>
                  <a:pt x="45490" y="60270"/>
                </a:lnTo>
                <a:lnTo>
                  <a:pt x="45400" y="59580"/>
                </a:lnTo>
                <a:lnTo>
                  <a:pt x="45670" y="59560"/>
                </a:lnTo>
                <a:lnTo>
                  <a:pt x="45630" y="59280"/>
                </a:lnTo>
                <a:lnTo>
                  <a:pt x="45150" y="59280"/>
                </a:lnTo>
                <a:lnTo>
                  <a:pt x="45170" y="58860"/>
                </a:lnTo>
                <a:lnTo>
                  <a:pt x="45090" y="58860"/>
                </a:lnTo>
                <a:lnTo>
                  <a:pt x="44760" y="59100"/>
                </a:lnTo>
                <a:lnTo>
                  <a:pt x="44280" y="59050"/>
                </a:lnTo>
                <a:lnTo>
                  <a:pt x="44530" y="57680"/>
                </a:lnTo>
                <a:lnTo>
                  <a:pt x="44680" y="57710"/>
                </a:lnTo>
                <a:lnTo>
                  <a:pt x="44720" y="57600"/>
                </a:lnTo>
                <a:lnTo>
                  <a:pt x="44960" y="57530"/>
                </a:lnTo>
                <a:lnTo>
                  <a:pt x="45090" y="57520"/>
                </a:lnTo>
                <a:lnTo>
                  <a:pt x="45380" y="57340"/>
                </a:lnTo>
                <a:lnTo>
                  <a:pt x="45610" y="57210"/>
                </a:lnTo>
                <a:lnTo>
                  <a:pt x="45910" y="57170"/>
                </a:lnTo>
                <a:lnTo>
                  <a:pt x="46010" y="56750"/>
                </a:lnTo>
                <a:lnTo>
                  <a:pt x="46140" y="56560"/>
                </a:lnTo>
                <a:lnTo>
                  <a:pt x="46360" y="56470"/>
                </a:lnTo>
                <a:lnTo>
                  <a:pt x="46580" y="56500"/>
                </a:lnTo>
                <a:lnTo>
                  <a:pt x="46730" y="56680"/>
                </a:lnTo>
                <a:lnTo>
                  <a:pt x="46820" y="57100"/>
                </a:lnTo>
                <a:lnTo>
                  <a:pt x="47030" y="57420"/>
                </a:lnTo>
                <a:lnTo>
                  <a:pt x="47040" y="57460"/>
                </a:lnTo>
                <a:lnTo>
                  <a:pt x="47520" y="57210"/>
                </a:lnTo>
                <a:lnTo>
                  <a:pt x="47670" y="57500"/>
                </a:lnTo>
                <a:lnTo>
                  <a:pt x="48080" y="57700"/>
                </a:lnTo>
                <a:lnTo>
                  <a:pt x="48110" y="57620"/>
                </a:lnTo>
                <a:lnTo>
                  <a:pt x="48150" y="57620"/>
                </a:lnTo>
                <a:lnTo>
                  <a:pt x="48250" y="57610"/>
                </a:lnTo>
                <a:lnTo>
                  <a:pt x="48290" y="57760"/>
                </a:lnTo>
                <a:lnTo>
                  <a:pt x="48350" y="57830"/>
                </a:lnTo>
                <a:lnTo>
                  <a:pt x="48410" y="57850"/>
                </a:lnTo>
                <a:lnTo>
                  <a:pt x="48460" y="57860"/>
                </a:lnTo>
                <a:lnTo>
                  <a:pt x="48480" y="57830"/>
                </a:lnTo>
                <a:lnTo>
                  <a:pt x="48580" y="57730"/>
                </a:lnTo>
                <a:lnTo>
                  <a:pt x="48660" y="57770"/>
                </a:lnTo>
                <a:lnTo>
                  <a:pt x="48670" y="57850"/>
                </a:lnTo>
                <a:lnTo>
                  <a:pt x="48720" y="57860"/>
                </a:lnTo>
                <a:lnTo>
                  <a:pt x="48780" y="57770"/>
                </a:lnTo>
                <a:lnTo>
                  <a:pt x="48750" y="57730"/>
                </a:lnTo>
                <a:lnTo>
                  <a:pt x="48780" y="57650"/>
                </a:lnTo>
                <a:lnTo>
                  <a:pt x="48740" y="57600"/>
                </a:lnTo>
                <a:lnTo>
                  <a:pt x="48820" y="57490"/>
                </a:lnTo>
                <a:lnTo>
                  <a:pt x="48930" y="57610"/>
                </a:lnTo>
                <a:lnTo>
                  <a:pt x="49320" y="57640"/>
                </a:lnTo>
                <a:lnTo>
                  <a:pt x="49400" y="57570"/>
                </a:lnTo>
                <a:lnTo>
                  <a:pt x="49940" y="57640"/>
                </a:lnTo>
                <a:lnTo>
                  <a:pt x="49920" y="57810"/>
                </a:lnTo>
                <a:lnTo>
                  <a:pt x="49740" y="57800"/>
                </a:lnTo>
                <a:lnTo>
                  <a:pt x="49740" y="57900"/>
                </a:lnTo>
                <a:lnTo>
                  <a:pt x="49770" y="57920"/>
                </a:lnTo>
                <a:lnTo>
                  <a:pt x="49770" y="57990"/>
                </a:lnTo>
                <a:lnTo>
                  <a:pt x="50520" y="57720"/>
                </a:lnTo>
                <a:lnTo>
                  <a:pt x="50460" y="57680"/>
                </a:lnTo>
                <a:lnTo>
                  <a:pt x="50460" y="57600"/>
                </a:lnTo>
                <a:lnTo>
                  <a:pt x="50430" y="57470"/>
                </a:lnTo>
                <a:lnTo>
                  <a:pt x="50390" y="57470"/>
                </a:lnTo>
                <a:lnTo>
                  <a:pt x="50360" y="57400"/>
                </a:lnTo>
                <a:lnTo>
                  <a:pt x="50380" y="57360"/>
                </a:lnTo>
                <a:lnTo>
                  <a:pt x="50390" y="57250"/>
                </a:lnTo>
                <a:lnTo>
                  <a:pt x="50460" y="57210"/>
                </a:lnTo>
                <a:lnTo>
                  <a:pt x="50840" y="57220"/>
                </a:lnTo>
                <a:lnTo>
                  <a:pt x="50970" y="57230"/>
                </a:lnTo>
                <a:lnTo>
                  <a:pt x="51420" y="57160"/>
                </a:lnTo>
                <a:lnTo>
                  <a:pt x="51400" y="57110"/>
                </a:lnTo>
                <a:lnTo>
                  <a:pt x="51430" y="57110"/>
                </a:lnTo>
                <a:lnTo>
                  <a:pt x="51430" y="57030"/>
                </a:lnTo>
                <a:lnTo>
                  <a:pt x="51470" y="56980"/>
                </a:lnTo>
                <a:lnTo>
                  <a:pt x="51500" y="57000"/>
                </a:lnTo>
                <a:lnTo>
                  <a:pt x="51550" y="57020"/>
                </a:lnTo>
                <a:lnTo>
                  <a:pt x="51640" y="57020"/>
                </a:lnTo>
                <a:lnTo>
                  <a:pt x="51700" y="57010"/>
                </a:lnTo>
                <a:lnTo>
                  <a:pt x="51810" y="56960"/>
                </a:lnTo>
                <a:lnTo>
                  <a:pt x="51910" y="56880"/>
                </a:lnTo>
                <a:lnTo>
                  <a:pt x="52010" y="56830"/>
                </a:lnTo>
                <a:lnTo>
                  <a:pt x="52050" y="56770"/>
                </a:lnTo>
                <a:lnTo>
                  <a:pt x="52090" y="56680"/>
                </a:lnTo>
                <a:lnTo>
                  <a:pt x="52100" y="56570"/>
                </a:lnTo>
                <a:lnTo>
                  <a:pt x="52090" y="56480"/>
                </a:lnTo>
                <a:lnTo>
                  <a:pt x="52080" y="56470"/>
                </a:lnTo>
                <a:lnTo>
                  <a:pt x="52020" y="56450"/>
                </a:lnTo>
                <a:lnTo>
                  <a:pt x="51970" y="56440"/>
                </a:lnTo>
                <a:lnTo>
                  <a:pt x="51900" y="56440"/>
                </a:lnTo>
                <a:lnTo>
                  <a:pt x="51880" y="56440"/>
                </a:lnTo>
                <a:lnTo>
                  <a:pt x="51850" y="56440"/>
                </a:lnTo>
                <a:lnTo>
                  <a:pt x="51820" y="56420"/>
                </a:lnTo>
                <a:lnTo>
                  <a:pt x="51810" y="56410"/>
                </a:lnTo>
                <a:lnTo>
                  <a:pt x="51800" y="56390"/>
                </a:lnTo>
                <a:lnTo>
                  <a:pt x="51790" y="56370"/>
                </a:lnTo>
                <a:lnTo>
                  <a:pt x="51790" y="56360"/>
                </a:lnTo>
                <a:lnTo>
                  <a:pt x="51790" y="56340"/>
                </a:lnTo>
                <a:lnTo>
                  <a:pt x="51790" y="56330"/>
                </a:lnTo>
                <a:lnTo>
                  <a:pt x="51820" y="56290"/>
                </a:lnTo>
                <a:lnTo>
                  <a:pt x="51890" y="56200"/>
                </a:lnTo>
                <a:lnTo>
                  <a:pt x="51920" y="56100"/>
                </a:lnTo>
                <a:lnTo>
                  <a:pt x="51920" y="55970"/>
                </a:lnTo>
                <a:lnTo>
                  <a:pt x="51970" y="55860"/>
                </a:lnTo>
                <a:lnTo>
                  <a:pt x="52010" y="55760"/>
                </a:lnTo>
                <a:lnTo>
                  <a:pt x="52060" y="55640"/>
                </a:lnTo>
                <a:lnTo>
                  <a:pt x="52120" y="55550"/>
                </a:lnTo>
                <a:lnTo>
                  <a:pt x="52150" y="55540"/>
                </a:lnTo>
                <a:lnTo>
                  <a:pt x="52260" y="55490"/>
                </a:lnTo>
                <a:lnTo>
                  <a:pt x="52290" y="55480"/>
                </a:lnTo>
                <a:lnTo>
                  <a:pt x="52320" y="55450"/>
                </a:lnTo>
                <a:lnTo>
                  <a:pt x="52390" y="55410"/>
                </a:lnTo>
                <a:lnTo>
                  <a:pt x="52480" y="55410"/>
                </a:lnTo>
                <a:lnTo>
                  <a:pt x="52520" y="55410"/>
                </a:lnTo>
                <a:lnTo>
                  <a:pt x="52600" y="55380"/>
                </a:lnTo>
                <a:lnTo>
                  <a:pt x="52680" y="55330"/>
                </a:lnTo>
                <a:lnTo>
                  <a:pt x="52790" y="55320"/>
                </a:lnTo>
                <a:lnTo>
                  <a:pt x="52960" y="55320"/>
                </a:lnTo>
                <a:lnTo>
                  <a:pt x="53100" y="55350"/>
                </a:lnTo>
                <a:lnTo>
                  <a:pt x="53250" y="55440"/>
                </a:lnTo>
                <a:lnTo>
                  <a:pt x="53340" y="55560"/>
                </a:lnTo>
                <a:lnTo>
                  <a:pt x="53420" y="55660"/>
                </a:lnTo>
                <a:lnTo>
                  <a:pt x="53450" y="55700"/>
                </a:lnTo>
                <a:lnTo>
                  <a:pt x="53470" y="55820"/>
                </a:lnTo>
                <a:lnTo>
                  <a:pt x="53520" y="55930"/>
                </a:lnTo>
                <a:lnTo>
                  <a:pt x="53490" y="56030"/>
                </a:lnTo>
                <a:lnTo>
                  <a:pt x="53500" y="56120"/>
                </a:lnTo>
                <a:lnTo>
                  <a:pt x="53570" y="56060"/>
                </a:lnTo>
                <a:lnTo>
                  <a:pt x="53790" y="55910"/>
                </a:lnTo>
                <a:lnTo>
                  <a:pt x="53910" y="55760"/>
                </a:lnTo>
                <a:lnTo>
                  <a:pt x="54150" y="55750"/>
                </a:lnTo>
                <a:lnTo>
                  <a:pt x="54160" y="55780"/>
                </a:lnTo>
                <a:lnTo>
                  <a:pt x="54360" y="55810"/>
                </a:lnTo>
                <a:lnTo>
                  <a:pt x="54550" y="55810"/>
                </a:lnTo>
                <a:lnTo>
                  <a:pt x="54980" y="55800"/>
                </a:lnTo>
                <a:lnTo>
                  <a:pt x="54970" y="55690"/>
                </a:lnTo>
                <a:lnTo>
                  <a:pt x="55100" y="55340"/>
                </a:lnTo>
                <a:lnTo>
                  <a:pt x="55370" y="55320"/>
                </a:lnTo>
                <a:lnTo>
                  <a:pt x="55420" y="55370"/>
                </a:lnTo>
                <a:lnTo>
                  <a:pt x="55640" y="55340"/>
                </a:lnTo>
                <a:lnTo>
                  <a:pt x="55650" y="55290"/>
                </a:lnTo>
                <a:lnTo>
                  <a:pt x="55720" y="55260"/>
                </a:lnTo>
                <a:lnTo>
                  <a:pt x="55880" y="55230"/>
                </a:lnTo>
                <a:lnTo>
                  <a:pt x="55900" y="55130"/>
                </a:lnTo>
                <a:lnTo>
                  <a:pt x="55930" y="55100"/>
                </a:lnTo>
                <a:lnTo>
                  <a:pt x="56000" y="55160"/>
                </a:lnTo>
                <a:lnTo>
                  <a:pt x="56120" y="55140"/>
                </a:lnTo>
                <a:lnTo>
                  <a:pt x="56200" y="55200"/>
                </a:lnTo>
                <a:lnTo>
                  <a:pt x="56010" y="55280"/>
                </a:lnTo>
                <a:lnTo>
                  <a:pt x="56030" y="55540"/>
                </a:lnTo>
                <a:lnTo>
                  <a:pt x="56040" y="55680"/>
                </a:lnTo>
                <a:lnTo>
                  <a:pt x="56070" y="55680"/>
                </a:lnTo>
                <a:lnTo>
                  <a:pt x="56160" y="56000"/>
                </a:lnTo>
                <a:lnTo>
                  <a:pt x="56840" y="56210"/>
                </a:lnTo>
                <a:lnTo>
                  <a:pt x="57010" y="56130"/>
                </a:lnTo>
                <a:lnTo>
                  <a:pt x="57100" y="56150"/>
                </a:lnTo>
                <a:lnTo>
                  <a:pt x="57240" y="56060"/>
                </a:lnTo>
                <a:lnTo>
                  <a:pt x="57490" y="56180"/>
                </a:lnTo>
                <a:lnTo>
                  <a:pt x="57520" y="56230"/>
                </a:lnTo>
                <a:lnTo>
                  <a:pt x="57600" y="56140"/>
                </a:lnTo>
                <a:lnTo>
                  <a:pt x="57670" y="56210"/>
                </a:lnTo>
                <a:lnTo>
                  <a:pt x="57730" y="56130"/>
                </a:lnTo>
                <a:lnTo>
                  <a:pt x="57840" y="56200"/>
                </a:lnTo>
                <a:lnTo>
                  <a:pt x="57890" y="56110"/>
                </a:lnTo>
                <a:lnTo>
                  <a:pt x="57950" y="56190"/>
                </a:lnTo>
                <a:lnTo>
                  <a:pt x="58110" y="56160"/>
                </a:lnTo>
                <a:lnTo>
                  <a:pt x="58120" y="56060"/>
                </a:lnTo>
                <a:lnTo>
                  <a:pt x="58090" y="56020"/>
                </a:lnTo>
                <a:lnTo>
                  <a:pt x="58110" y="55900"/>
                </a:lnTo>
                <a:lnTo>
                  <a:pt x="58180" y="55910"/>
                </a:lnTo>
                <a:lnTo>
                  <a:pt x="58210" y="55840"/>
                </a:lnTo>
                <a:lnTo>
                  <a:pt x="58350" y="55890"/>
                </a:lnTo>
                <a:close/>
                <a:moveTo>
                  <a:pt x="52020" y="60080"/>
                </a:moveTo>
                <a:lnTo>
                  <a:pt x="52120" y="60020"/>
                </a:lnTo>
                <a:lnTo>
                  <a:pt x="52340" y="60020"/>
                </a:lnTo>
                <a:lnTo>
                  <a:pt x="52510" y="60080"/>
                </a:lnTo>
                <a:lnTo>
                  <a:pt x="52800" y="60330"/>
                </a:lnTo>
                <a:lnTo>
                  <a:pt x="52890" y="60400"/>
                </a:lnTo>
                <a:lnTo>
                  <a:pt x="53050" y="60100"/>
                </a:lnTo>
                <a:lnTo>
                  <a:pt x="53220" y="60210"/>
                </a:lnTo>
                <a:lnTo>
                  <a:pt x="53290" y="60290"/>
                </a:lnTo>
                <a:lnTo>
                  <a:pt x="53340" y="60320"/>
                </a:lnTo>
                <a:lnTo>
                  <a:pt x="53370" y="60250"/>
                </a:lnTo>
                <a:lnTo>
                  <a:pt x="53370" y="60230"/>
                </a:lnTo>
                <a:lnTo>
                  <a:pt x="53380" y="60210"/>
                </a:lnTo>
                <a:lnTo>
                  <a:pt x="53370" y="60200"/>
                </a:lnTo>
                <a:lnTo>
                  <a:pt x="53370" y="60180"/>
                </a:lnTo>
                <a:lnTo>
                  <a:pt x="53350" y="60150"/>
                </a:lnTo>
                <a:lnTo>
                  <a:pt x="53330" y="60120"/>
                </a:lnTo>
                <a:lnTo>
                  <a:pt x="53320" y="60090"/>
                </a:lnTo>
                <a:lnTo>
                  <a:pt x="53320" y="60050"/>
                </a:lnTo>
                <a:lnTo>
                  <a:pt x="53310" y="60000"/>
                </a:lnTo>
                <a:lnTo>
                  <a:pt x="53320" y="59870"/>
                </a:lnTo>
                <a:lnTo>
                  <a:pt x="53320" y="59850"/>
                </a:lnTo>
                <a:lnTo>
                  <a:pt x="53310" y="59830"/>
                </a:lnTo>
                <a:lnTo>
                  <a:pt x="53310" y="59800"/>
                </a:lnTo>
                <a:lnTo>
                  <a:pt x="53290" y="59770"/>
                </a:lnTo>
                <a:lnTo>
                  <a:pt x="53260" y="59730"/>
                </a:lnTo>
                <a:lnTo>
                  <a:pt x="53210" y="59670"/>
                </a:lnTo>
                <a:lnTo>
                  <a:pt x="53240" y="59550"/>
                </a:lnTo>
                <a:lnTo>
                  <a:pt x="53320" y="59560"/>
                </a:lnTo>
                <a:lnTo>
                  <a:pt x="53380" y="59430"/>
                </a:lnTo>
                <a:lnTo>
                  <a:pt x="53220" y="59260"/>
                </a:lnTo>
                <a:lnTo>
                  <a:pt x="53080" y="59320"/>
                </a:lnTo>
                <a:lnTo>
                  <a:pt x="53060" y="59260"/>
                </a:lnTo>
                <a:lnTo>
                  <a:pt x="53000" y="59200"/>
                </a:lnTo>
                <a:lnTo>
                  <a:pt x="52990" y="59140"/>
                </a:lnTo>
                <a:lnTo>
                  <a:pt x="53050" y="59060"/>
                </a:lnTo>
                <a:lnTo>
                  <a:pt x="53030" y="58960"/>
                </a:lnTo>
                <a:lnTo>
                  <a:pt x="52960" y="58920"/>
                </a:lnTo>
                <a:lnTo>
                  <a:pt x="52880" y="58870"/>
                </a:lnTo>
                <a:lnTo>
                  <a:pt x="52780" y="58880"/>
                </a:lnTo>
                <a:lnTo>
                  <a:pt x="52770" y="58910"/>
                </a:lnTo>
                <a:lnTo>
                  <a:pt x="52560" y="58960"/>
                </a:lnTo>
                <a:lnTo>
                  <a:pt x="52540" y="58880"/>
                </a:lnTo>
                <a:lnTo>
                  <a:pt x="52570" y="58800"/>
                </a:lnTo>
                <a:lnTo>
                  <a:pt x="52630" y="58700"/>
                </a:lnTo>
                <a:lnTo>
                  <a:pt x="52730" y="58630"/>
                </a:lnTo>
                <a:lnTo>
                  <a:pt x="52900" y="58590"/>
                </a:lnTo>
                <a:lnTo>
                  <a:pt x="52990" y="58510"/>
                </a:lnTo>
                <a:lnTo>
                  <a:pt x="53060" y="58370"/>
                </a:lnTo>
                <a:lnTo>
                  <a:pt x="53030" y="58360"/>
                </a:lnTo>
                <a:lnTo>
                  <a:pt x="52870" y="58410"/>
                </a:lnTo>
                <a:lnTo>
                  <a:pt x="52840" y="58430"/>
                </a:lnTo>
                <a:lnTo>
                  <a:pt x="52790" y="58420"/>
                </a:lnTo>
                <a:lnTo>
                  <a:pt x="52760" y="58460"/>
                </a:lnTo>
                <a:lnTo>
                  <a:pt x="52700" y="58460"/>
                </a:lnTo>
                <a:lnTo>
                  <a:pt x="52690" y="58380"/>
                </a:lnTo>
                <a:lnTo>
                  <a:pt x="52620" y="58390"/>
                </a:lnTo>
                <a:lnTo>
                  <a:pt x="52540" y="58550"/>
                </a:lnTo>
                <a:lnTo>
                  <a:pt x="52480" y="58530"/>
                </a:lnTo>
                <a:lnTo>
                  <a:pt x="52420" y="58450"/>
                </a:lnTo>
                <a:lnTo>
                  <a:pt x="52310" y="58470"/>
                </a:lnTo>
                <a:lnTo>
                  <a:pt x="52300" y="58390"/>
                </a:lnTo>
                <a:lnTo>
                  <a:pt x="52040" y="58300"/>
                </a:lnTo>
                <a:lnTo>
                  <a:pt x="51940" y="58730"/>
                </a:lnTo>
                <a:lnTo>
                  <a:pt x="51950" y="58800"/>
                </a:lnTo>
                <a:lnTo>
                  <a:pt x="51940" y="58820"/>
                </a:lnTo>
                <a:lnTo>
                  <a:pt x="52000" y="58930"/>
                </a:lnTo>
                <a:lnTo>
                  <a:pt x="51940" y="59160"/>
                </a:lnTo>
                <a:lnTo>
                  <a:pt x="51930" y="59190"/>
                </a:lnTo>
                <a:lnTo>
                  <a:pt x="51840" y="59170"/>
                </a:lnTo>
                <a:lnTo>
                  <a:pt x="51790" y="59240"/>
                </a:lnTo>
                <a:lnTo>
                  <a:pt x="51310" y="59610"/>
                </a:lnTo>
                <a:lnTo>
                  <a:pt x="51460" y="59590"/>
                </a:lnTo>
                <a:lnTo>
                  <a:pt x="51490" y="59600"/>
                </a:lnTo>
                <a:lnTo>
                  <a:pt x="51570" y="59600"/>
                </a:lnTo>
                <a:lnTo>
                  <a:pt x="51880" y="59640"/>
                </a:lnTo>
                <a:lnTo>
                  <a:pt x="51880" y="59650"/>
                </a:lnTo>
                <a:lnTo>
                  <a:pt x="51880" y="59710"/>
                </a:lnTo>
                <a:lnTo>
                  <a:pt x="51880" y="59720"/>
                </a:lnTo>
                <a:lnTo>
                  <a:pt x="51870" y="59750"/>
                </a:lnTo>
                <a:lnTo>
                  <a:pt x="51860" y="59770"/>
                </a:lnTo>
                <a:lnTo>
                  <a:pt x="51970" y="59800"/>
                </a:lnTo>
                <a:lnTo>
                  <a:pt x="51950" y="59840"/>
                </a:lnTo>
                <a:lnTo>
                  <a:pt x="51870" y="59890"/>
                </a:lnTo>
                <a:lnTo>
                  <a:pt x="51860" y="59880"/>
                </a:lnTo>
                <a:lnTo>
                  <a:pt x="51850" y="59880"/>
                </a:lnTo>
                <a:lnTo>
                  <a:pt x="51830" y="59890"/>
                </a:lnTo>
                <a:lnTo>
                  <a:pt x="51820" y="59920"/>
                </a:lnTo>
                <a:lnTo>
                  <a:pt x="51800" y="59940"/>
                </a:lnTo>
                <a:lnTo>
                  <a:pt x="51790" y="59960"/>
                </a:lnTo>
                <a:lnTo>
                  <a:pt x="51780" y="59960"/>
                </a:lnTo>
                <a:lnTo>
                  <a:pt x="51750" y="60040"/>
                </a:lnTo>
                <a:lnTo>
                  <a:pt x="51720" y="60110"/>
                </a:lnTo>
                <a:lnTo>
                  <a:pt x="51670" y="60220"/>
                </a:lnTo>
                <a:lnTo>
                  <a:pt x="51780" y="60230"/>
                </a:lnTo>
                <a:lnTo>
                  <a:pt x="51920" y="60280"/>
                </a:lnTo>
                <a:lnTo>
                  <a:pt x="51990" y="60140"/>
                </a:lnTo>
                <a:lnTo>
                  <a:pt x="52020" y="6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