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Alytaus Miestas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Alytaus Miest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2020" y="60080"/>
                </a:moveTo>
                <a:lnTo>
                  <a:pt x="51990" y="60140"/>
                </a:lnTo>
                <a:lnTo>
                  <a:pt x="51920" y="60280"/>
                </a:lnTo>
                <a:lnTo>
                  <a:pt x="51780" y="60230"/>
                </a:lnTo>
                <a:lnTo>
                  <a:pt x="51670" y="60220"/>
                </a:lnTo>
                <a:lnTo>
                  <a:pt x="51720" y="60110"/>
                </a:lnTo>
                <a:lnTo>
                  <a:pt x="51750" y="60040"/>
                </a:lnTo>
                <a:lnTo>
                  <a:pt x="51780" y="59960"/>
                </a:lnTo>
                <a:lnTo>
                  <a:pt x="51790" y="59960"/>
                </a:lnTo>
                <a:lnTo>
                  <a:pt x="51800" y="59940"/>
                </a:lnTo>
                <a:lnTo>
                  <a:pt x="51820" y="59920"/>
                </a:lnTo>
                <a:lnTo>
                  <a:pt x="51830" y="59890"/>
                </a:lnTo>
                <a:lnTo>
                  <a:pt x="51850" y="59880"/>
                </a:lnTo>
                <a:lnTo>
                  <a:pt x="51860" y="59880"/>
                </a:lnTo>
                <a:lnTo>
                  <a:pt x="51870" y="59890"/>
                </a:lnTo>
                <a:lnTo>
                  <a:pt x="51950" y="59840"/>
                </a:lnTo>
                <a:lnTo>
                  <a:pt x="51970" y="59800"/>
                </a:lnTo>
                <a:lnTo>
                  <a:pt x="51860" y="59770"/>
                </a:lnTo>
                <a:lnTo>
                  <a:pt x="51870" y="59750"/>
                </a:lnTo>
                <a:lnTo>
                  <a:pt x="51880" y="59720"/>
                </a:lnTo>
                <a:lnTo>
                  <a:pt x="51880" y="59710"/>
                </a:lnTo>
                <a:lnTo>
                  <a:pt x="51880" y="59650"/>
                </a:lnTo>
                <a:lnTo>
                  <a:pt x="51880" y="59640"/>
                </a:lnTo>
                <a:lnTo>
                  <a:pt x="51570" y="59600"/>
                </a:lnTo>
                <a:lnTo>
                  <a:pt x="51490" y="59600"/>
                </a:lnTo>
                <a:lnTo>
                  <a:pt x="51460" y="59590"/>
                </a:lnTo>
                <a:lnTo>
                  <a:pt x="51310" y="59610"/>
                </a:lnTo>
                <a:lnTo>
                  <a:pt x="51790" y="59240"/>
                </a:lnTo>
                <a:lnTo>
                  <a:pt x="51840" y="59170"/>
                </a:lnTo>
                <a:lnTo>
                  <a:pt x="51930" y="59190"/>
                </a:lnTo>
                <a:lnTo>
                  <a:pt x="51940" y="59160"/>
                </a:lnTo>
                <a:lnTo>
                  <a:pt x="52000" y="58930"/>
                </a:lnTo>
                <a:lnTo>
                  <a:pt x="51940" y="58820"/>
                </a:lnTo>
                <a:lnTo>
                  <a:pt x="51950" y="58800"/>
                </a:lnTo>
                <a:lnTo>
                  <a:pt x="51940" y="58730"/>
                </a:lnTo>
                <a:lnTo>
                  <a:pt x="52040" y="58300"/>
                </a:lnTo>
                <a:lnTo>
                  <a:pt x="52300" y="58390"/>
                </a:lnTo>
                <a:lnTo>
                  <a:pt x="52310" y="58470"/>
                </a:lnTo>
                <a:lnTo>
                  <a:pt x="52420" y="58450"/>
                </a:lnTo>
                <a:lnTo>
                  <a:pt x="52480" y="58530"/>
                </a:lnTo>
                <a:lnTo>
                  <a:pt x="52540" y="58550"/>
                </a:lnTo>
                <a:lnTo>
                  <a:pt x="52620" y="58390"/>
                </a:lnTo>
                <a:lnTo>
                  <a:pt x="52690" y="58380"/>
                </a:lnTo>
                <a:lnTo>
                  <a:pt x="52700" y="58460"/>
                </a:lnTo>
                <a:lnTo>
                  <a:pt x="52760" y="58460"/>
                </a:lnTo>
                <a:lnTo>
                  <a:pt x="52790" y="58420"/>
                </a:lnTo>
                <a:lnTo>
                  <a:pt x="52840" y="58430"/>
                </a:lnTo>
                <a:lnTo>
                  <a:pt x="52870" y="58410"/>
                </a:lnTo>
                <a:lnTo>
                  <a:pt x="53030" y="58360"/>
                </a:lnTo>
                <a:lnTo>
                  <a:pt x="53060" y="58370"/>
                </a:lnTo>
                <a:lnTo>
                  <a:pt x="52990" y="58510"/>
                </a:lnTo>
                <a:lnTo>
                  <a:pt x="52900" y="58590"/>
                </a:lnTo>
                <a:lnTo>
                  <a:pt x="52730" y="58630"/>
                </a:lnTo>
                <a:lnTo>
                  <a:pt x="52630" y="58700"/>
                </a:lnTo>
                <a:lnTo>
                  <a:pt x="52570" y="58800"/>
                </a:lnTo>
                <a:lnTo>
                  <a:pt x="52540" y="58880"/>
                </a:lnTo>
                <a:lnTo>
                  <a:pt x="52560" y="58960"/>
                </a:lnTo>
                <a:lnTo>
                  <a:pt x="52770" y="58910"/>
                </a:lnTo>
                <a:lnTo>
                  <a:pt x="52780" y="58880"/>
                </a:lnTo>
                <a:lnTo>
                  <a:pt x="52880" y="58870"/>
                </a:lnTo>
                <a:lnTo>
                  <a:pt x="52960" y="58920"/>
                </a:lnTo>
                <a:lnTo>
                  <a:pt x="53030" y="58960"/>
                </a:lnTo>
                <a:lnTo>
                  <a:pt x="53050" y="59060"/>
                </a:lnTo>
                <a:lnTo>
                  <a:pt x="52990" y="59140"/>
                </a:lnTo>
                <a:lnTo>
                  <a:pt x="53000" y="59200"/>
                </a:lnTo>
                <a:lnTo>
                  <a:pt x="53060" y="59260"/>
                </a:lnTo>
                <a:lnTo>
                  <a:pt x="53080" y="59320"/>
                </a:lnTo>
                <a:lnTo>
                  <a:pt x="53220" y="59260"/>
                </a:lnTo>
                <a:lnTo>
                  <a:pt x="53380" y="59430"/>
                </a:lnTo>
                <a:lnTo>
                  <a:pt x="53320" y="59560"/>
                </a:lnTo>
                <a:lnTo>
                  <a:pt x="53240" y="59550"/>
                </a:lnTo>
                <a:lnTo>
                  <a:pt x="53210" y="59670"/>
                </a:lnTo>
                <a:lnTo>
                  <a:pt x="53260" y="59730"/>
                </a:lnTo>
                <a:lnTo>
                  <a:pt x="53290" y="59770"/>
                </a:lnTo>
                <a:lnTo>
                  <a:pt x="53310" y="59800"/>
                </a:lnTo>
                <a:lnTo>
                  <a:pt x="53310" y="59830"/>
                </a:lnTo>
                <a:lnTo>
                  <a:pt x="53320" y="59850"/>
                </a:lnTo>
                <a:lnTo>
                  <a:pt x="53320" y="59870"/>
                </a:lnTo>
                <a:lnTo>
                  <a:pt x="53310" y="60000"/>
                </a:lnTo>
                <a:lnTo>
                  <a:pt x="53320" y="60050"/>
                </a:lnTo>
                <a:lnTo>
                  <a:pt x="53320" y="60090"/>
                </a:lnTo>
                <a:lnTo>
                  <a:pt x="53330" y="60120"/>
                </a:lnTo>
                <a:lnTo>
                  <a:pt x="53350" y="60150"/>
                </a:lnTo>
                <a:lnTo>
                  <a:pt x="53370" y="60180"/>
                </a:lnTo>
                <a:lnTo>
                  <a:pt x="53370" y="60200"/>
                </a:lnTo>
                <a:lnTo>
                  <a:pt x="53380" y="60210"/>
                </a:lnTo>
                <a:lnTo>
                  <a:pt x="53370" y="60230"/>
                </a:lnTo>
                <a:lnTo>
                  <a:pt x="53370" y="60250"/>
                </a:lnTo>
                <a:lnTo>
                  <a:pt x="53340" y="60320"/>
                </a:lnTo>
                <a:lnTo>
                  <a:pt x="53290" y="60290"/>
                </a:lnTo>
                <a:lnTo>
                  <a:pt x="53220" y="60210"/>
                </a:lnTo>
                <a:lnTo>
                  <a:pt x="53050" y="60100"/>
                </a:lnTo>
                <a:lnTo>
                  <a:pt x="52890" y="60400"/>
                </a:lnTo>
                <a:lnTo>
                  <a:pt x="52800" y="60330"/>
                </a:lnTo>
                <a:lnTo>
                  <a:pt x="52510" y="60080"/>
                </a:lnTo>
                <a:lnTo>
                  <a:pt x="52340" y="60020"/>
                </a:lnTo>
                <a:lnTo>
                  <a:pt x="52120" y="60020"/>
                </a:lnTo>
                <a:lnTo>
                  <a:pt x="52020" y="60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