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Akmene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Akmen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7810" y="7340"/>
                </a:moveTo>
                <a:lnTo>
                  <a:pt x="37850" y="7430"/>
                </a:lnTo>
                <a:lnTo>
                  <a:pt x="37690" y="7480"/>
                </a:lnTo>
                <a:lnTo>
                  <a:pt x="37780" y="7700"/>
                </a:lnTo>
                <a:lnTo>
                  <a:pt x="37840" y="7850"/>
                </a:lnTo>
                <a:lnTo>
                  <a:pt x="37730" y="7890"/>
                </a:lnTo>
                <a:lnTo>
                  <a:pt x="37750" y="7950"/>
                </a:lnTo>
                <a:lnTo>
                  <a:pt x="37770" y="8010"/>
                </a:lnTo>
                <a:lnTo>
                  <a:pt x="37790" y="8080"/>
                </a:lnTo>
                <a:lnTo>
                  <a:pt x="37810" y="8140"/>
                </a:lnTo>
                <a:lnTo>
                  <a:pt x="37840" y="8230"/>
                </a:lnTo>
                <a:lnTo>
                  <a:pt x="37890" y="8390"/>
                </a:lnTo>
                <a:lnTo>
                  <a:pt x="37910" y="8470"/>
                </a:lnTo>
                <a:lnTo>
                  <a:pt x="37760" y="8490"/>
                </a:lnTo>
                <a:lnTo>
                  <a:pt x="37730" y="8490"/>
                </a:lnTo>
                <a:lnTo>
                  <a:pt x="37550" y="8540"/>
                </a:lnTo>
                <a:lnTo>
                  <a:pt x="37570" y="8630"/>
                </a:lnTo>
                <a:lnTo>
                  <a:pt x="37590" y="8680"/>
                </a:lnTo>
                <a:lnTo>
                  <a:pt x="37490" y="8710"/>
                </a:lnTo>
                <a:lnTo>
                  <a:pt x="37530" y="8860"/>
                </a:lnTo>
                <a:lnTo>
                  <a:pt x="37570" y="9040"/>
                </a:lnTo>
                <a:lnTo>
                  <a:pt x="37580" y="9080"/>
                </a:lnTo>
                <a:lnTo>
                  <a:pt x="37650" y="9050"/>
                </a:lnTo>
                <a:lnTo>
                  <a:pt x="37690" y="9150"/>
                </a:lnTo>
                <a:lnTo>
                  <a:pt x="37730" y="9140"/>
                </a:lnTo>
                <a:lnTo>
                  <a:pt x="37780" y="9290"/>
                </a:lnTo>
                <a:lnTo>
                  <a:pt x="38040" y="9150"/>
                </a:lnTo>
                <a:lnTo>
                  <a:pt x="38190" y="9650"/>
                </a:lnTo>
                <a:lnTo>
                  <a:pt x="38350" y="10180"/>
                </a:lnTo>
                <a:lnTo>
                  <a:pt x="38340" y="10190"/>
                </a:lnTo>
                <a:lnTo>
                  <a:pt x="38120" y="10260"/>
                </a:lnTo>
                <a:lnTo>
                  <a:pt x="37800" y="10470"/>
                </a:lnTo>
                <a:lnTo>
                  <a:pt x="37700" y="10170"/>
                </a:lnTo>
                <a:lnTo>
                  <a:pt x="37400" y="10200"/>
                </a:lnTo>
                <a:lnTo>
                  <a:pt x="36960" y="10630"/>
                </a:lnTo>
                <a:lnTo>
                  <a:pt x="36660" y="10490"/>
                </a:lnTo>
                <a:lnTo>
                  <a:pt x="36420" y="10470"/>
                </a:lnTo>
                <a:lnTo>
                  <a:pt x="36370" y="10650"/>
                </a:lnTo>
                <a:lnTo>
                  <a:pt x="35940" y="10570"/>
                </a:lnTo>
                <a:lnTo>
                  <a:pt x="35930" y="10770"/>
                </a:lnTo>
                <a:lnTo>
                  <a:pt x="36160" y="11050"/>
                </a:lnTo>
                <a:lnTo>
                  <a:pt x="35580" y="11530"/>
                </a:lnTo>
                <a:lnTo>
                  <a:pt x="35790" y="11790"/>
                </a:lnTo>
                <a:lnTo>
                  <a:pt x="35130" y="12470"/>
                </a:lnTo>
                <a:lnTo>
                  <a:pt x="34770" y="12480"/>
                </a:lnTo>
                <a:lnTo>
                  <a:pt x="34820" y="12860"/>
                </a:lnTo>
                <a:lnTo>
                  <a:pt x="34400" y="12610"/>
                </a:lnTo>
                <a:lnTo>
                  <a:pt x="33860" y="12910"/>
                </a:lnTo>
                <a:lnTo>
                  <a:pt x="33990" y="13180"/>
                </a:lnTo>
                <a:lnTo>
                  <a:pt x="34000" y="13690"/>
                </a:lnTo>
                <a:lnTo>
                  <a:pt x="33650" y="13410"/>
                </a:lnTo>
                <a:lnTo>
                  <a:pt x="33200" y="13430"/>
                </a:lnTo>
                <a:lnTo>
                  <a:pt x="32500" y="13700"/>
                </a:lnTo>
                <a:lnTo>
                  <a:pt x="32300" y="13910"/>
                </a:lnTo>
                <a:lnTo>
                  <a:pt x="32240" y="13750"/>
                </a:lnTo>
                <a:lnTo>
                  <a:pt x="32210" y="13760"/>
                </a:lnTo>
                <a:lnTo>
                  <a:pt x="32160" y="13740"/>
                </a:lnTo>
                <a:lnTo>
                  <a:pt x="32020" y="13660"/>
                </a:lnTo>
                <a:lnTo>
                  <a:pt x="32010" y="13550"/>
                </a:lnTo>
                <a:lnTo>
                  <a:pt x="31930" y="13520"/>
                </a:lnTo>
                <a:lnTo>
                  <a:pt x="31920" y="13430"/>
                </a:lnTo>
                <a:lnTo>
                  <a:pt x="31930" y="12950"/>
                </a:lnTo>
                <a:lnTo>
                  <a:pt x="32000" y="12930"/>
                </a:lnTo>
                <a:lnTo>
                  <a:pt x="32060" y="12920"/>
                </a:lnTo>
                <a:lnTo>
                  <a:pt x="32020" y="12880"/>
                </a:lnTo>
                <a:lnTo>
                  <a:pt x="32050" y="12870"/>
                </a:lnTo>
                <a:lnTo>
                  <a:pt x="32090" y="12830"/>
                </a:lnTo>
                <a:lnTo>
                  <a:pt x="32010" y="12750"/>
                </a:lnTo>
                <a:lnTo>
                  <a:pt x="31950" y="12810"/>
                </a:lnTo>
                <a:lnTo>
                  <a:pt x="31740" y="12580"/>
                </a:lnTo>
                <a:lnTo>
                  <a:pt x="31590" y="12720"/>
                </a:lnTo>
                <a:lnTo>
                  <a:pt x="31400" y="12680"/>
                </a:lnTo>
                <a:lnTo>
                  <a:pt x="31350" y="12810"/>
                </a:lnTo>
                <a:lnTo>
                  <a:pt x="31270" y="12760"/>
                </a:lnTo>
                <a:lnTo>
                  <a:pt x="31240" y="12800"/>
                </a:lnTo>
                <a:lnTo>
                  <a:pt x="31100" y="12860"/>
                </a:lnTo>
                <a:lnTo>
                  <a:pt x="31030" y="12910"/>
                </a:lnTo>
                <a:lnTo>
                  <a:pt x="30980" y="12900"/>
                </a:lnTo>
                <a:lnTo>
                  <a:pt x="30900" y="12980"/>
                </a:lnTo>
                <a:lnTo>
                  <a:pt x="30870" y="12950"/>
                </a:lnTo>
                <a:lnTo>
                  <a:pt x="30880" y="12880"/>
                </a:lnTo>
                <a:lnTo>
                  <a:pt x="30830" y="12850"/>
                </a:lnTo>
                <a:lnTo>
                  <a:pt x="30770" y="12970"/>
                </a:lnTo>
                <a:lnTo>
                  <a:pt x="30730" y="12900"/>
                </a:lnTo>
                <a:lnTo>
                  <a:pt x="30720" y="12880"/>
                </a:lnTo>
                <a:lnTo>
                  <a:pt x="30680" y="12930"/>
                </a:lnTo>
                <a:lnTo>
                  <a:pt x="30660" y="12970"/>
                </a:lnTo>
                <a:lnTo>
                  <a:pt x="30660" y="12980"/>
                </a:lnTo>
                <a:lnTo>
                  <a:pt x="30640" y="13010"/>
                </a:lnTo>
                <a:lnTo>
                  <a:pt x="30700" y="13050"/>
                </a:lnTo>
                <a:lnTo>
                  <a:pt x="30690" y="13060"/>
                </a:lnTo>
                <a:lnTo>
                  <a:pt x="30720" y="13090"/>
                </a:lnTo>
                <a:lnTo>
                  <a:pt x="30640" y="13270"/>
                </a:lnTo>
                <a:lnTo>
                  <a:pt x="30400" y="13200"/>
                </a:lnTo>
                <a:lnTo>
                  <a:pt x="30330" y="13450"/>
                </a:lnTo>
                <a:lnTo>
                  <a:pt x="30030" y="13380"/>
                </a:lnTo>
                <a:lnTo>
                  <a:pt x="30030" y="13360"/>
                </a:lnTo>
                <a:lnTo>
                  <a:pt x="29990" y="13350"/>
                </a:lnTo>
                <a:lnTo>
                  <a:pt x="29990" y="13370"/>
                </a:lnTo>
                <a:lnTo>
                  <a:pt x="29810" y="13320"/>
                </a:lnTo>
                <a:lnTo>
                  <a:pt x="29820" y="13300"/>
                </a:lnTo>
                <a:lnTo>
                  <a:pt x="29830" y="13290"/>
                </a:lnTo>
                <a:lnTo>
                  <a:pt x="29820" y="13280"/>
                </a:lnTo>
                <a:lnTo>
                  <a:pt x="29800" y="13260"/>
                </a:lnTo>
                <a:lnTo>
                  <a:pt x="29800" y="13240"/>
                </a:lnTo>
                <a:lnTo>
                  <a:pt x="29810" y="13240"/>
                </a:lnTo>
                <a:lnTo>
                  <a:pt x="29820" y="13230"/>
                </a:lnTo>
                <a:lnTo>
                  <a:pt x="29820" y="13220"/>
                </a:lnTo>
                <a:lnTo>
                  <a:pt x="29830" y="13210"/>
                </a:lnTo>
                <a:lnTo>
                  <a:pt x="29840" y="13200"/>
                </a:lnTo>
                <a:lnTo>
                  <a:pt x="29870" y="13200"/>
                </a:lnTo>
                <a:lnTo>
                  <a:pt x="29890" y="13200"/>
                </a:lnTo>
                <a:lnTo>
                  <a:pt x="29900" y="13180"/>
                </a:lnTo>
                <a:lnTo>
                  <a:pt x="29910" y="13170"/>
                </a:lnTo>
                <a:lnTo>
                  <a:pt x="29920" y="13170"/>
                </a:lnTo>
                <a:lnTo>
                  <a:pt x="29930" y="13180"/>
                </a:lnTo>
                <a:lnTo>
                  <a:pt x="29940" y="13180"/>
                </a:lnTo>
                <a:lnTo>
                  <a:pt x="29960" y="13160"/>
                </a:lnTo>
                <a:lnTo>
                  <a:pt x="29990" y="13160"/>
                </a:lnTo>
                <a:lnTo>
                  <a:pt x="30000" y="13150"/>
                </a:lnTo>
                <a:lnTo>
                  <a:pt x="29990" y="13140"/>
                </a:lnTo>
                <a:lnTo>
                  <a:pt x="29980" y="13130"/>
                </a:lnTo>
                <a:lnTo>
                  <a:pt x="29980" y="13110"/>
                </a:lnTo>
                <a:lnTo>
                  <a:pt x="29990" y="13090"/>
                </a:lnTo>
                <a:lnTo>
                  <a:pt x="30010" y="13090"/>
                </a:lnTo>
                <a:lnTo>
                  <a:pt x="30030" y="13060"/>
                </a:lnTo>
                <a:lnTo>
                  <a:pt x="30020" y="13050"/>
                </a:lnTo>
                <a:lnTo>
                  <a:pt x="29960" y="12980"/>
                </a:lnTo>
                <a:lnTo>
                  <a:pt x="29940" y="12970"/>
                </a:lnTo>
                <a:lnTo>
                  <a:pt x="29900" y="12940"/>
                </a:lnTo>
                <a:lnTo>
                  <a:pt x="29890" y="12930"/>
                </a:lnTo>
                <a:lnTo>
                  <a:pt x="29830" y="12930"/>
                </a:lnTo>
                <a:lnTo>
                  <a:pt x="29820" y="12930"/>
                </a:lnTo>
                <a:lnTo>
                  <a:pt x="29820" y="12920"/>
                </a:lnTo>
                <a:lnTo>
                  <a:pt x="29820" y="12900"/>
                </a:lnTo>
                <a:lnTo>
                  <a:pt x="29840" y="12880"/>
                </a:lnTo>
                <a:lnTo>
                  <a:pt x="29850" y="12860"/>
                </a:lnTo>
                <a:lnTo>
                  <a:pt x="29850" y="12830"/>
                </a:lnTo>
                <a:lnTo>
                  <a:pt x="29860" y="12820"/>
                </a:lnTo>
                <a:lnTo>
                  <a:pt x="29890" y="12820"/>
                </a:lnTo>
                <a:lnTo>
                  <a:pt x="29900" y="12810"/>
                </a:lnTo>
                <a:lnTo>
                  <a:pt x="29900" y="12800"/>
                </a:lnTo>
                <a:lnTo>
                  <a:pt x="29910" y="12790"/>
                </a:lnTo>
                <a:lnTo>
                  <a:pt x="29900" y="12770"/>
                </a:lnTo>
                <a:lnTo>
                  <a:pt x="29890" y="12770"/>
                </a:lnTo>
                <a:lnTo>
                  <a:pt x="29880" y="12770"/>
                </a:lnTo>
                <a:lnTo>
                  <a:pt x="29870" y="12750"/>
                </a:lnTo>
                <a:lnTo>
                  <a:pt x="29890" y="12740"/>
                </a:lnTo>
                <a:lnTo>
                  <a:pt x="29900" y="12730"/>
                </a:lnTo>
                <a:lnTo>
                  <a:pt x="29920" y="12720"/>
                </a:lnTo>
                <a:lnTo>
                  <a:pt x="29930" y="12710"/>
                </a:lnTo>
                <a:lnTo>
                  <a:pt x="29930" y="12690"/>
                </a:lnTo>
                <a:lnTo>
                  <a:pt x="29920" y="12670"/>
                </a:lnTo>
                <a:lnTo>
                  <a:pt x="29910" y="12660"/>
                </a:lnTo>
                <a:lnTo>
                  <a:pt x="29910" y="12640"/>
                </a:lnTo>
                <a:lnTo>
                  <a:pt x="29920" y="12640"/>
                </a:lnTo>
                <a:lnTo>
                  <a:pt x="29940" y="12640"/>
                </a:lnTo>
                <a:lnTo>
                  <a:pt x="29950" y="12650"/>
                </a:lnTo>
                <a:lnTo>
                  <a:pt x="29960" y="12640"/>
                </a:lnTo>
                <a:lnTo>
                  <a:pt x="29980" y="12630"/>
                </a:lnTo>
                <a:lnTo>
                  <a:pt x="29980" y="12620"/>
                </a:lnTo>
                <a:lnTo>
                  <a:pt x="29980" y="12610"/>
                </a:lnTo>
                <a:lnTo>
                  <a:pt x="30000" y="12610"/>
                </a:lnTo>
                <a:lnTo>
                  <a:pt x="30020" y="12610"/>
                </a:lnTo>
                <a:lnTo>
                  <a:pt x="30020" y="12590"/>
                </a:lnTo>
                <a:lnTo>
                  <a:pt x="30010" y="12580"/>
                </a:lnTo>
                <a:lnTo>
                  <a:pt x="29970" y="12590"/>
                </a:lnTo>
                <a:lnTo>
                  <a:pt x="29950" y="12580"/>
                </a:lnTo>
                <a:lnTo>
                  <a:pt x="29930" y="12570"/>
                </a:lnTo>
                <a:lnTo>
                  <a:pt x="29920" y="12560"/>
                </a:lnTo>
                <a:lnTo>
                  <a:pt x="29920" y="12540"/>
                </a:lnTo>
                <a:lnTo>
                  <a:pt x="29930" y="12520"/>
                </a:lnTo>
                <a:lnTo>
                  <a:pt x="29940" y="12520"/>
                </a:lnTo>
                <a:lnTo>
                  <a:pt x="29950" y="12520"/>
                </a:lnTo>
                <a:lnTo>
                  <a:pt x="29950" y="12500"/>
                </a:lnTo>
                <a:lnTo>
                  <a:pt x="29910" y="12490"/>
                </a:lnTo>
                <a:lnTo>
                  <a:pt x="29870" y="12490"/>
                </a:lnTo>
                <a:lnTo>
                  <a:pt x="29850" y="12490"/>
                </a:lnTo>
                <a:lnTo>
                  <a:pt x="29840" y="12470"/>
                </a:lnTo>
                <a:lnTo>
                  <a:pt x="29830" y="12450"/>
                </a:lnTo>
                <a:lnTo>
                  <a:pt x="29820" y="12330"/>
                </a:lnTo>
                <a:lnTo>
                  <a:pt x="29830" y="12310"/>
                </a:lnTo>
                <a:lnTo>
                  <a:pt x="29830" y="12300"/>
                </a:lnTo>
                <a:lnTo>
                  <a:pt x="29830" y="12280"/>
                </a:lnTo>
                <a:lnTo>
                  <a:pt x="29820" y="12270"/>
                </a:lnTo>
                <a:lnTo>
                  <a:pt x="29800" y="12270"/>
                </a:lnTo>
                <a:lnTo>
                  <a:pt x="29790" y="12250"/>
                </a:lnTo>
                <a:lnTo>
                  <a:pt x="29780" y="12230"/>
                </a:lnTo>
                <a:lnTo>
                  <a:pt x="29780" y="12210"/>
                </a:lnTo>
                <a:lnTo>
                  <a:pt x="29790" y="12200"/>
                </a:lnTo>
                <a:lnTo>
                  <a:pt x="29800" y="12200"/>
                </a:lnTo>
                <a:lnTo>
                  <a:pt x="29820" y="12210"/>
                </a:lnTo>
                <a:lnTo>
                  <a:pt x="29830" y="12210"/>
                </a:lnTo>
                <a:lnTo>
                  <a:pt x="29840" y="12200"/>
                </a:lnTo>
                <a:lnTo>
                  <a:pt x="29840" y="12180"/>
                </a:lnTo>
                <a:lnTo>
                  <a:pt x="29830" y="12170"/>
                </a:lnTo>
                <a:lnTo>
                  <a:pt x="29830" y="12140"/>
                </a:lnTo>
                <a:lnTo>
                  <a:pt x="29840" y="12120"/>
                </a:lnTo>
                <a:lnTo>
                  <a:pt x="29840" y="12110"/>
                </a:lnTo>
                <a:lnTo>
                  <a:pt x="29830" y="12100"/>
                </a:lnTo>
                <a:lnTo>
                  <a:pt x="29800" y="12120"/>
                </a:lnTo>
                <a:lnTo>
                  <a:pt x="29790" y="12110"/>
                </a:lnTo>
                <a:lnTo>
                  <a:pt x="29770" y="12100"/>
                </a:lnTo>
                <a:lnTo>
                  <a:pt x="29760" y="12080"/>
                </a:lnTo>
                <a:lnTo>
                  <a:pt x="29760" y="12070"/>
                </a:lnTo>
                <a:lnTo>
                  <a:pt x="29770" y="12050"/>
                </a:lnTo>
                <a:lnTo>
                  <a:pt x="29780" y="12050"/>
                </a:lnTo>
                <a:lnTo>
                  <a:pt x="29790" y="12040"/>
                </a:lnTo>
                <a:lnTo>
                  <a:pt x="29790" y="12030"/>
                </a:lnTo>
                <a:lnTo>
                  <a:pt x="29790" y="12020"/>
                </a:lnTo>
                <a:lnTo>
                  <a:pt x="29770" y="12030"/>
                </a:lnTo>
                <a:lnTo>
                  <a:pt x="29750" y="12030"/>
                </a:lnTo>
                <a:lnTo>
                  <a:pt x="29720" y="12050"/>
                </a:lnTo>
                <a:lnTo>
                  <a:pt x="29710" y="12040"/>
                </a:lnTo>
                <a:lnTo>
                  <a:pt x="29710" y="12030"/>
                </a:lnTo>
                <a:lnTo>
                  <a:pt x="29720" y="12010"/>
                </a:lnTo>
                <a:lnTo>
                  <a:pt x="29720" y="11990"/>
                </a:lnTo>
                <a:lnTo>
                  <a:pt x="29710" y="11990"/>
                </a:lnTo>
                <a:lnTo>
                  <a:pt x="29700" y="11990"/>
                </a:lnTo>
                <a:lnTo>
                  <a:pt x="29680" y="11990"/>
                </a:lnTo>
                <a:lnTo>
                  <a:pt x="29660" y="11990"/>
                </a:lnTo>
                <a:lnTo>
                  <a:pt x="29650" y="11990"/>
                </a:lnTo>
                <a:lnTo>
                  <a:pt x="29640" y="11980"/>
                </a:lnTo>
                <a:lnTo>
                  <a:pt x="29640" y="11970"/>
                </a:lnTo>
                <a:lnTo>
                  <a:pt x="29640" y="11960"/>
                </a:lnTo>
                <a:lnTo>
                  <a:pt x="29640" y="11940"/>
                </a:lnTo>
                <a:lnTo>
                  <a:pt x="29630" y="11930"/>
                </a:lnTo>
                <a:lnTo>
                  <a:pt x="29630" y="11910"/>
                </a:lnTo>
                <a:lnTo>
                  <a:pt x="29610" y="11910"/>
                </a:lnTo>
                <a:lnTo>
                  <a:pt x="29600" y="11910"/>
                </a:lnTo>
                <a:lnTo>
                  <a:pt x="29570" y="11910"/>
                </a:lnTo>
                <a:lnTo>
                  <a:pt x="29550" y="11910"/>
                </a:lnTo>
                <a:lnTo>
                  <a:pt x="29540" y="11910"/>
                </a:lnTo>
                <a:lnTo>
                  <a:pt x="29520" y="11900"/>
                </a:lnTo>
                <a:lnTo>
                  <a:pt x="29520" y="11880"/>
                </a:lnTo>
                <a:lnTo>
                  <a:pt x="29520" y="11870"/>
                </a:lnTo>
                <a:lnTo>
                  <a:pt x="29520" y="11860"/>
                </a:lnTo>
                <a:lnTo>
                  <a:pt x="29510" y="11850"/>
                </a:lnTo>
                <a:lnTo>
                  <a:pt x="29480" y="11840"/>
                </a:lnTo>
                <a:lnTo>
                  <a:pt x="29470" y="11840"/>
                </a:lnTo>
                <a:lnTo>
                  <a:pt x="29440" y="11850"/>
                </a:lnTo>
                <a:lnTo>
                  <a:pt x="29430" y="11850"/>
                </a:lnTo>
                <a:lnTo>
                  <a:pt x="29420" y="11840"/>
                </a:lnTo>
                <a:lnTo>
                  <a:pt x="29440" y="11830"/>
                </a:lnTo>
                <a:lnTo>
                  <a:pt x="29440" y="11810"/>
                </a:lnTo>
                <a:lnTo>
                  <a:pt x="29440" y="11800"/>
                </a:lnTo>
                <a:lnTo>
                  <a:pt x="29410" y="11790"/>
                </a:lnTo>
                <a:lnTo>
                  <a:pt x="29390" y="11790"/>
                </a:lnTo>
                <a:lnTo>
                  <a:pt x="29380" y="11790"/>
                </a:lnTo>
                <a:lnTo>
                  <a:pt x="29370" y="11760"/>
                </a:lnTo>
                <a:lnTo>
                  <a:pt x="29370" y="11730"/>
                </a:lnTo>
                <a:lnTo>
                  <a:pt x="29380" y="11720"/>
                </a:lnTo>
                <a:lnTo>
                  <a:pt x="29410" y="11720"/>
                </a:lnTo>
                <a:lnTo>
                  <a:pt x="29420" y="11710"/>
                </a:lnTo>
                <a:lnTo>
                  <a:pt x="29420" y="11700"/>
                </a:lnTo>
                <a:lnTo>
                  <a:pt x="29410" y="11690"/>
                </a:lnTo>
                <a:lnTo>
                  <a:pt x="29380" y="11690"/>
                </a:lnTo>
                <a:lnTo>
                  <a:pt x="29370" y="11680"/>
                </a:lnTo>
                <a:lnTo>
                  <a:pt x="29360" y="11670"/>
                </a:lnTo>
                <a:lnTo>
                  <a:pt x="29350" y="11640"/>
                </a:lnTo>
                <a:lnTo>
                  <a:pt x="29340" y="11620"/>
                </a:lnTo>
                <a:lnTo>
                  <a:pt x="29300" y="11620"/>
                </a:lnTo>
                <a:lnTo>
                  <a:pt x="29280" y="11610"/>
                </a:lnTo>
                <a:lnTo>
                  <a:pt x="29240" y="11620"/>
                </a:lnTo>
                <a:lnTo>
                  <a:pt x="29220" y="11590"/>
                </a:lnTo>
                <a:lnTo>
                  <a:pt x="29200" y="11590"/>
                </a:lnTo>
                <a:lnTo>
                  <a:pt x="29170" y="11610"/>
                </a:lnTo>
                <a:lnTo>
                  <a:pt x="29150" y="11620"/>
                </a:lnTo>
                <a:lnTo>
                  <a:pt x="29130" y="11610"/>
                </a:lnTo>
                <a:lnTo>
                  <a:pt x="29120" y="11600"/>
                </a:lnTo>
                <a:lnTo>
                  <a:pt x="29120" y="11590"/>
                </a:lnTo>
                <a:lnTo>
                  <a:pt x="29070" y="11590"/>
                </a:lnTo>
                <a:lnTo>
                  <a:pt x="29060" y="11580"/>
                </a:lnTo>
                <a:lnTo>
                  <a:pt x="29050" y="11570"/>
                </a:lnTo>
                <a:lnTo>
                  <a:pt x="29050" y="11550"/>
                </a:lnTo>
                <a:lnTo>
                  <a:pt x="29070" y="11540"/>
                </a:lnTo>
                <a:lnTo>
                  <a:pt x="29110" y="11510"/>
                </a:lnTo>
                <a:lnTo>
                  <a:pt x="29120" y="11500"/>
                </a:lnTo>
                <a:lnTo>
                  <a:pt x="29120" y="11480"/>
                </a:lnTo>
                <a:lnTo>
                  <a:pt x="29100" y="11480"/>
                </a:lnTo>
                <a:lnTo>
                  <a:pt x="29090" y="11460"/>
                </a:lnTo>
                <a:lnTo>
                  <a:pt x="29070" y="11410"/>
                </a:lnTo>
                <a:lnTo>
                  <a:pt x="29070" y="11390"/>
                </a:lnTo>
                <a:lnTo>
                  <a:pt x="29080" y="11380"/>
                </a:lnTo>
                <a:lnTo>
                  <a:pt x="29100" y="11370"/>
                </a:lnTo>
                <a:lnTo>
                  <a:pt x="29120" y="11380"/>
                </a:lnTo>
                <a:lnTo>
                  <a:pt x="29140" y="11380"/>
                </a:lnTo>
                <a:lnTo>
                  <a:pt x="29150" y="11370"/>
                </a:lnTo>
                <a:lnTo>
                  <a:pt x="29150" y="11360"/>
                </a:lnTo>
                <a:lnTo>
                  <a:pt x="29150" y="11350"/>
                </a:lnTo>
                <a:lnTo>
                  <a:pt x="29140" y="11340"/>
                </a:lnTo>
                <a:lnTo>
                  <a:pt x="29140" y="11330"/>
                </a:lnTo>
                <a:lnTo>
                  <a:pt x="29150" y="11310"/>
                </a:lnTo>
                <a:lnTo>
                  <a:pt x="29160" y="11300"/>
                </a:lnTo>
                <a:lnTo>
                  <a:pt x="29150" y="11290"/>
                </a:lnTo>
                <a:lnTo>
                  <a:pt x="29450" y="11330"/>
                </a:lnTo>
                <a:lnTo>
                  <a:pt x="29470" y="11240"/>
                </a:lnTo>
                <a:lnTo>
                  <a:pt x="29590" y="11260"/>
                </a:lnTo>
                <a:lnTo>
                  <a:pt x="29610" y="11240"/>
                </a:lnTo>
                <a:lnTo>
                  <a:pt x="29670" y="11260"/>
                </a:lnTo>
                <a:lnTo>
                  <a:pt x="29680" y="11200"/>
                </a:lnTo>
                <a:lnTo>
                  <a:pt x="29760" y="11210"/>
                </a:lnTo>
                <a:lnTo>
                  <a:pt x="29760" y="11150"/>
                </a:lnTo>
                <a:lnTo>
                  <a:pt x="29790" y="11160"/>
                </a:lnTo>
                <a:lnTo>
                  <a:pt x="29800" y="11130"/>
                </a:lnTo>
                <a:lnTo>
                  <a:pt x="29830" y="11130"/>
                </a:lnTo>
                <a:lnTo>
                  <a:pt x="29830" y="11070"/>
                </a:lnTo>
                <a:lnTo>
                  <a:pt x="29900" y="11090"/>
                </a:lnTo>
                <a:lnTo>
                  <a:pt x="29930" y="11080"/>
                </a:lnTo>
                <a:lnTo>
                  <a:pt x="29950" y="11100"/>
                </a:lnTo>
                <a:lnTo>
                  <a:pt x="30470" y="11040"/>
                </a:lnTo>
                <a:lnTo>
                  <a:pt x="30400" y="10510"/>
                </a:lnTo>
                <a:lnTo>
                  <a:pt x="30390" y="10370"/>
                </a:lnTo>
                <a:lnTo>
                  <a:pt x="30400" y="10350"/>
                </a:lnTo>
                <a:lnTo>
                  <a:pt x="30450" y="10250"/>
                </a:lnTo>
                <a:lnTo>
                  <a:pt x="30480" y="10220"/>
                </a:lnTo>
                <a:lnTo>
                  <a:pt x="30490" y="10200"/>
                </a:lnTo>
                <a:lnTo>
                  <a:pt x="30530" y="10170"/>
                </a:lnTo>
                <a:lnTo>
                  <a:pt x="30570" y="10180"/>
                </a:lnTo>
                <a:lnTo>
                  <a:pt x="30610" y="10110"/>
                </a:lnTo>
                <a:lnTo>
                  <a:pt x="30590" y="10090"/>
                </a:lnTo>
                <a:lnTo>
                  <a:pt x="30570" y="10070"/>
                </a:lnTo>
                <a:lnTo>
                  <a:pt x="30550" y="10060"/>
                </a:lnTo>
                <a:lnTo>
                  <a:pt x="30530" y="10060"/>
                </a:lnTo>
                <a:lnTo>
                  <a:pt x="30510" y="10060"/>
                </a:lnTo>
                <a:lnTo>
                  <a:pt x="30500" y="10060"/>
                </a:lnTo>
                <a:lnTo>
                  <a:pt x="30490" y="10050"/>
                </a:lnTo>
                <a:lnTo>
                  <a:pt x="30480" y="10050"/>
                </a:lnTo>
                <a:lnTo>
                  <a:pt x="30480" y="10040"/>
                </a:lnTo>
                <a:lnTo>
                  <a:pt x="30480" y="10020"/>
                </a:lnTo>
                <a:lnTo>
                  <a:pt x="30490" y="10010"/>
                </a:lnTo>
                <a:lnTo>
                  <a:pt x="30510" y="10000"/>
                </a:lnTo>
                <a:lnTo>
                  <a:pt x="30520" y="10000"/>
                </a:lnTo>
                <a:lnTo>
                  <a:pt x="30540" y="9990"/>
                </a:lnTo>
                <a:lnTo>
                  <a:pt x="30550" y="9980"/>
                </a:lnTo>
                <a:lnTo>
                  <a:pt x="30550" y="9960"/>
                </a:lnTo>
                <a:lnTo>
                  <a:pt x="30550" y="9950"/>
                </a:lnTo>
                <a:lnTo>
                  <a:pt x="30560" y="9930"/>
                </a:lnTo>
                <a:lnTo>
                  <a:pt x="30570" y="9920"/>
                </a:lnTo>
                <a:lnTo>
                  <a:pt x="30570" y="9910"/>
                </a:lnTo>
                <a:lnTo>
                  <a:pt x="30590" y="9880"/>
                </a:lnTo>
                <a:lnTo>
                  <a:pt x="30600" y="9870"/>
                </a:lnTo>
                <a:lnTo>
                  <a:pt x="30600" y="9860"/>
                </a:lnTo>
                <a:lnTo>
                  <a:pt x="30590" y="9850"/>
                </a:lnTo>
                <a:lnTo>
                  <a:pt x="30570" y="9840"/>
                </a:lnTo>
                <a:lnTo>
                  <a:pt x="30560" y="9840"/>
                </a:lnTo>
                <a:lnTo>
                  <a:pt x="30530" y="9850"/>
                </a:lnTo>
                <a:lnTo>
                  <a:pt x="30530" y="9860"/>
                </a:lnTo>
                <a:lnTo>
                  <a:pt x="30510" y="9870"/>
                </a:lnTo>
                <a:lnTo>
                  <a:pt x="30500" y="9880"/>
                </a:lnTo>
                <a:lnTo>
                  <a:pt x="30490" y="9880"/>
                </a:lnTo>
                <a:lnTo>
                  <a:pt x="30480" y="9870"/>
                </a:lnTo>
                <a:lnTo>
                  <a:pt x="30470" y="9870"/>
                </a:lnTo>
                <a:lnTo>
                  <a:pt x="30450" y="9860"/>
                </a:lnTo>
                <a:lnTo>
                  <a:pt x="30420" y="9850"/>
                </a:lnTo>
                <a:lnTo>
                  <a:pt x="30400" y="9830"/>
                </a:lnTo>
                <a:lnTo>
                  <a:pt x="30370" y="9810"/>
                </a:lnTo>
                <a:lnTo>
                  <a:pt x="30360" y="9790"/>
                </a:lnTo>
                <a:lnTo>
                  <a:pt x="30360" y="9780"/>
                </a:lnTo>
                <a:lnTo>
                  <a:pt x="30350" y="9770"/>
                </a:lnTo>
                <a:lnTo>
                  <a:pt x="30360" y="9760"/>
                </a:lnTo>
                <a:lnTo>
                  <a:pt x="30370" y="9760"/>
                </a:lnTo>
                <a:lnTo>
                  <a:pt x="30390" y="9760"/>
                </a:lnTo>
                <a:lnTo>
                  <a:pt x="30400" y="9730"/>
                </a:lnTo>
                <a:lnTo>
                  <a:pt x="30410" y="9720"/>
                </a:lnTo>
                <a:lnTo>
                  <a:pt x="30410" y="9700"/>
                </a:lnTo>
                <a:lnTo>
                  <a:pt x="30410" y="9680"/>
                </a:lnTo>
                <a:lnTo>
                  <a:pt x="30400" y="9660"/>
                </a:lnTo>
                <a:lnTo>
                  <a:pt x="30400" y="9640"/>
                </a:lnTo>
                <a:lnTo>
                  <a:pt x="30420" y="9620"/>
                </a:lnTo>
                <a:lnTo>
                  <a:pt x="30420" y="9610"/>
                </a:lnTo>
                <a:lnTo>
                  <a:pt x="30420" y="9600"/>
                </a:lnTo>
                <a:lnTo>
                  <a:pt x="30420" y="9590"/>
                </a:lnTo>
                <a:lnTo>
                  <a:pt x="30460" y="9600"/>
                </a:lnTo>
                <a:lnTo>
                  <a:pt x="30480" y="9620"/>
                </a:lnTo>
                <a:lnTo>
                  <a:pt x="30540" y="9620"/>
                </a:lnTo>
                <a:lnTo>
                  <a:pt x="30570" y="9660"/>
                </a:lnTo>
                <a:lnTo>
                  <a:pt x="30610" y="9660"/>
                </a:lnTo>
                <a:lnTo>
                  <a:pt x="30630" y="9650"/>
                </a:lnTo>
                <a:lnTo>
                  <a:pt x="30680" y="9660"/>
                </a:lnTo>
                <a:lnTo>
                  <a:pt x="30730" y="9660"/>
                </a:lnTo>
                <a:lnTo>
                  <a:pt x="30820" y="9670"/>
                </a:lnTo>
                <a:lnTo>
                  <a:pt x="30840" y="9620"/>
                </a:lnTo>
                <a:lnTo>
                  <a:pt x="30850" y="9580"/>
                </a:lnTo>
                <a:lnTo>
                  <a:pt x="30840" y="9510"/>
                </a:lnTo>
                <a:lnTo>
                  <a:pt x="30780" y="9190"/>
                </a:lnTo>
                <a:lnTo>
                  <a:pt x="30760" y="9030"/>
                </a:lnTo>
                <a:lnTo>
                  <a:pt x="30740" y="8880"/>
                </a:lnTo>
                <a:lnTo>
                  <a:pt x="30590" y="8910"/>
                </a:lnTo>
                <a:lnTo>
                  <a:pt x="30530" y="8950"/>
                </a:lnTo>
                <a:lnTo>
                  <a:pt x="30510" y="8940"/>
                </a:lnTo>
                <a:lnTo>
                  <a:pt x="30520" y="8910"/>
                </a:lnTo>
                <a:lnTo>
                  <a:pt x="30440" y="8900"/>
                </a:lnTo>
                <a:lnTo>
                  <a:pt x="30430" y="8840"/>
                </a:lnTo>
                <a:lnTo>
                  <a:pt x="30410" y="8840"/>
                </a:lnTo>
                <a:lnTo>
                  <a:pt x="30410" y="8820"/>
                </a:lnTo>
                <a:lnTo>
                  <a:pt x="30380" y="8820"/>
                </a:lnTo>
                <a:lnTo>
                  <a:pt x="30370" y="8810"/>
                </a:lnTo>
                <a:lnTo>
                  <a:pt x="30360" y="8690"/>
                </a:lnTo>
                <a:lnTo>
                  <a:pt x="30300" y="8770"/>
                </a:lnTo>
                <a:lnTo>
                  <a:pt x="30220" y="8780"/>
                </a:lnTo>
                <a:lnTo>
                  <a:pt x="30220" y="8810"/>
                </a:lnTo>
                <a:lnTo>
                  <a:pt x="30170" y="8810"/>
                </a:lnTo>
                <a:lnTo>
                  <a:pt x="30160" y="8770"/>
                </a:lnTo>
                <a:lnTo>
                  <a:pt x="30100" y="8790"/>
                </a:lnTo>
                <a:lnTo>
                  <a:pt x="30080" y="8670"/>
                </a:lnTo>
                <a:lnTo>
                  <a:pt x="30060" y="8650"/>
                </a:lnTo>
                <a:lnTo>
                  <a:pt x="30050" y="8620"/>
                </a:lnTo>
                <a:lnTo>
                  <a:pt x="30030" y="8520"/>
                </a:lnTo>
                <a:lnTo>
                  <a:pt x="30040" y="8450"/>
                </a:lnTo>
                <a:lnTo>
                  <a:pt x="30050" y="8280"/>
                </a:lnTo>
                <a:lnTo>
                  <a:pt x="30020" y="8160"/>
                </a:lnTo>
                <a:lnTo>
                  <a:pt x="29890" y="8100"/>
                </a:lnTo>
                <a:lnTo>
                  <a:pt x="29890" y="7980"/>
                </a:lnTo>
                <a:lnTo>
                  <a:pt x="29810" y="7890"/>
                </a:lnTo>
                <a:lnTo>
                  <a:pt x="29820" y="7780"/>
                </a:lnTo>
                <a:lnTo>
                  <a:pt x="29950" y="7780"/>
                </a:lnTo>
                <a:lnTo>
                  <a:pt x="30040" y="7820"/>
                </a:lnTo>
                <a:lnTo>
                  <a:pt x="30170" y="7790"/>
                </a:lnTo>
                <a:lnTo>
                  <a:pt x="30190" y="7770"/>
                </a:lnTo>
                <a:lnTo>
                  <a:pt x="30200" y="7650"/>
                </a:lnTo>
                <a:lnTo>
                  <a:pt x="30120" y="7650"/>
                </a:lnTo>
                <a:lnTo>
                  <a:pt x="30070" y="7640"/>
                </a:lnTo>
                <a:lnTo>
                  <a:pt x="30040" y="7670"/>
                </a:lnTo>
                <a:lnTo>
                  <a:pt x="29950" y="7610"/>
                </a:lnTo>
                <a:lnTo>
                  <a:pt x="29940" y="7510"/>
                </a:lnTo>
                <a:lnTo>
                  <a:pt x="29860" y="7490"/>
                </a:lnTo>
                <a:lnTo>
                  <a:pt x="29700" y="7330"/>
                </a:lnTo>
                <a:lnTo>
                  <a:pt x="29850" y="7360"/>
                </a:lnTo>
                <a:lnTo>
                  <a:pt x="29850" y="7340"/>
                </a:lnTo>
                <a:lnTo>
                  <a:pt x="29880" y="7340"/>
                </a:lnTo>
                <a:lnTo>
                  <a:pt x="29880" y="7250"/>
                </a:lnTo>
                <a:lnTo>
                  <a:pt x="29930" y="7210"/>
                </a:lnTo>
                <a:lnTo>
                  <a:pt x="29930" y="7180"/>
                </a:lnTo>
                <a:lnTo>
                  <a:pt x="29960" y="7160"/>
                </a:lnTo>
                <a:lnTo>
                  <a:pt x="29940" y="7090"/>
                </a:lnTo>
                <a:lnTo>
                  <a:pt x="29950" y="7060"/>
                </a:lnTo>
                <a:lnTo>
                  <a:pt x="30050" y="6750"/>
                </a:lnTo>
                <a:lnTo>
                  <a:pt x="30140" y="6540"/>
                </a:lnTo>
                <a:lnTo>
                  <a:pt x="30140" y="6520"/>
                </a:lnTo>
                <a:lnTo>
                  <a:pt x="30120" y="6510"/>
                </a:lnTo>
                <a:lnTo>
                  <a:pt x="30140" y="6480"/>
                </a:lnTo>
                <a:lnTo>
                  <a:pt x="30090" y="6460"/>
                </a:lnTo>
                <a:lnTo>
                  <a:pt x="30050" y="6460"/>
                </a:lnTo>
                <a:lnTo>
                  <a:pt x="29950" y="6430"/>
                </a:lnTo>
                <a:lnTo>
                  <a:pt x="29930" y="6370"/>
                </a:lnTo>
                <a:lnTo>
                  <a:pt x="29840" y="6340"/>
                </a:lnTo>
                <a:lnTo>
                  <a:pt x="29800" y="6330"/>
                </a:lnTo>
                <a:lnTo>
                  <a:pt x="29830" y="6240"/>
                </a:lnTo>
                <a:lnTo>
                  <a:pt x="29700" y="6030"/>
                </a:lnTo>
                <a:lnTo>
                  <a:pt x="29660" y="5910"/>
                </a:lnTo>
                <a:lnTo>
                  <a:pt x="29630" y="5740"/>
                </a:lnTo>
                <a:lnTo>
                  <a:pt x="29670" y="5740"/>
                </a:lnTo>
                <a:lnTo>
                  <a:pt x="29680" y="5720"/>
                </a:lnTo>
                <a:lnTo>
                  <a:pt x="30050" y="5760"/>
                </a:lnTo>
                <a:lnTo>
                  <a:pt x="30190" y="5790"/>
                </a:lnTo>
                <a:lnTo>
                  <a:pt x="30210" y="5780"/>
                </a:lnTo>
                <a:lnTo>
                  <a:pt x="30370" y="5830"/>
                </a:lnTo>
                <a:lnTo>
                  <a:pt x="30400" y="5740"/>
                </a:lnTo>
                <a:lnTo>
                  <a:pt x="30460" y="5630"/>
                </a:lnTo>
                <a:lnTo>
                  <a:pt x="30550" y="5610"/>
                </a:lnTo>
                <a:lnTo>
                  <a:pt x="30900" y="5980"/>
                </a:lnTo>
                <a:lnTo>
                  <a:pt x="31170" y="6090"/>
                </a:lnTo>
                <a:lnTo>
                  <a:pt x="31400" y="6060"/>
                </a:lnTo>
                <a:lnTo>
                  <a:pt x="31600" y="5980"/>
                </a:lnTo>
                <a:lnTo>
                  <a:pt x="31610" y="5980"/>
                </a:lnTo>
                <a:lnTo>
                  <a:pt x="31620" y="5980"/>
                </a:lnTo>
                <a:lnTo>
                  <a:pt x="31620" y="5970"/>
                </a:lnTo>
                <a:lnTo>
                  <a:pt x="31630" y="5980"/>
                </a:lnTo>
                <a:lnTo>
                  <a:pt x="31650" y="5980"/>
                </a:lnTo>
                <a:lnTo>
                  <a:pt x="31660" y="5960"/>
                </a:lnTo>
                <a:lnTo>
                  <a:pt x="31670" y="5950"/>
                </a:lnTo>
                <a:lnTo>
                  <a:pt x="32600" y="5560"/>
                </a:lnTo>
                <a:lnTo>
                  <a:pt x="32640" y="5580"/>
                </a:lnTo>
                <a:lnTo>
                  <a:pt x="32840" y="5600"/>
                </a:lnTo>
                <a:lnTo>
                  <a:pt x="33070" y="5560"/>
                </a:lnTo>
                <a:lnTo>
                  <a:pt x="33170" y="5570"/>
                </a:lnTo>
                <a:lnTo>
                  <a:pt x="33380" y="5590"/>
                </a:lnTo>
                <a:lnTo>
                  <a:pt x="33440" y="5620"/>
                </a:lnTo>
                <a:lnTo>
                  <a:pt x="33630" y="5580"/>
                </a:lnTo>
                <a:lnTo>
                  <a:pt x="33640" y="5590"/>
                </a:lnTo>
                <a:lnTo>
                  <a:pt x="33640" y="5580"/>
                </a:lnTo>
                <a:lnTo>
                  <a:pt x="33650" y="5580"/>
                </a:lnTo>
                <a:lnTo>
                  <a:pt x="33660" y="5580"/>
                </a:lnTo>
                <a:lnTo>
                  <a:pt x="33670" y="5590"/>
                </a:lnTo>
                <a:lnTo>
                  <a:pt x="33690" y="5600"/>
                </a:lnTo>
                <a:lnTo>
                  <a:pt x="33700" y="5600"/>
                </a:lnTo>
                <a:lnTo>
                  <a:pt x="33700" y="5610"/>
                </a:lnTo>
                <a:lnTo>
                  <a:pt x="33710" y="5610"/>
                </a:lnTo>
                <a:lnTo>
                  <a:pt x="33720" y="5610"/>
                </a:lnTo>
                <a:lnTo>
                  <a:pt x="33720" y="5600"/>
                </a:lnTo>
                <a:lnTo>
                  <a:pt x="33720" y="5590"/>
                </a:lnTo>
                <a:lnTo>
                  <a:pt x="33730" y="5590"/>
                </a:lnTo>
                <a:lnTo>
                  <a:pt x="33750" y="5580"/>
                </a:lnTo>
                <a:lnTo>
                  <a:pt x="33760" y="5590"/>
                </a:lnTo>
                <a:lnTo>
                  <a:pt x="33780" y="5590"/>
                </a:lnTo>
                <a:lnTo>
                  <a:pt x="33790" y="5600"/>
                </a:lnTo>
                <a:lnTo>
                  <a:pt x="33800" y="5600"/>
                </a:lnTo>
                <a:lnTo>
                  <a:pt x="33810" y="5600"/>
                </a:lnTo>
                <a:lnTo>
                  <a:pt x="33820" y="5610"/>
                </a:lnTo>
                <a:lnTo>
                  <a:pt x="33830" y="5600"/>
                </a:lnTo>
                <a:lnTo>
                  <a:pt x="33840" y="5600"/>
                </a:lnTo>
                <a:lnTo>
                  <a:pt x="33850" y="5600"/>
                </a:lnTo>
                <a:lnTo>
                  <a:pt x="33850" y="5610"/>
                </a:lnTo>
                <a:lnTo>
                  <a:pt x="33850" y="5620"/>
                </a:lnTo>
                <a:lnTo>
                  <a:pt x="33850" y="5630"/>
                </a:lnTo>
                <a:lnTo>
                  <a:pt x="33850" y="5640"/>
                </a:lnTo>
                <a:lnTo>
                  <a:pt x="33850" y="5650"/>
                </a:lnTo>
                <a:lnTo>
                  <a:pt x="33860" y="5640"/>
                </a:lnTo>
                <a:lnTo>
                  <a:pt x="33870" y="5640"/>
                </a:lnTo>
                <a:lnTo>
                  <a:pt x="33870" y="5630"/>
                </a:lnTo>
                <a:lnTo>
                  <a:pt x="33880" y="5630"/>
                </a:lnTo>
                <a:lnTo>
                  <a:pt x="33890" y="5620"/>
                </a:lnTo>
                <a:lnTo>
                  <a:pt x="33910" y="5620"/>
                </a:lnTo>
                <a:lnTo>
                  <a:pt x="33920" y="5620"/>
                </a:lnTo>
                <a:lnTo>
                  <a:pt x="33930" y="5610"/>
                </a:lnTo>
                <a:lnTo>
                  <a:pt x="33940" y="5610"/>
                </a:lnTo>
                <a:lnTo>
                  <a:pt x="33950" y="5610"/>
                </a:lnTo>
                <a:lnTo>
                  <a:pt x="33960" y="5610"/>
                </a:lnTo>
                <a:lnTo>
                  <a:pt x="33960" y="5600"/>
                </a:lnTo>
                <a:lnTo>
                  <a:pt x="33950" y="5590"/>
                </a:lnTo>
                <a:lnTo>
                  <a:pt x="33950" y="5580"/>
                </a:lnTo>
                <a:lnTo>
                  <a:pt x="33960" y="5570"/>
                </a:lnTo>
                <a:lnTo>
                  <a:pt x="33970" y="5570"/>
                </a:lnTo>
                <a:lnTo>
                  <a:pt x="33980" y="5570"/>
                </a:lnTo>
                <a:lnTo>
                  <a:pt x="33990" y="5560"/>
                </a:lnTo>
                <a:lnTo>
                  <a:pt x="34000" y="5560"/>
                </a:lnTo>
                <a:lnTo>
                  <a:pt x="34010" y="5560"/>
                </a:lnTo>
                <a:lnTo>
                  <a:pt x="34020" y="5550"/>
                </a:lnTo>
                <a:lnTo>
                  <a:pt x="34030" y="5560"/>
                </a:lnTo>
                <a:lnTo>
                  <a:pt x="34040" y="5560"/>
                </a:lnTo>
                <a:lnTo>
                  <a:pt x="34050" y="5560"/>
                </a:lnTo>
                <a:lnTo>
                  <a:pt x="34050" y="5570"/>
                </a:lnTo>
                <a:lnTo>
                  <a:pt x="34050" y="5580"/>
                </a:lnTo>
                <a:lnTo>
                  <a:pt x="34060" y="5580"/>
                </a:lnTo>
                <a:lnTo>
                  <a:pt x="34060" y="5590"/>
                </a:lnTo>
                <a:lnTo>
                  <a:pt x="34070" y="5580"/>
                </a:lnTo>
                <a:lnTo>
                  <a:pt x="34080" y="5590"/>
                </a:lnTo>
                <a:lnTo>
                  <a:pt x="34090" y="5600"/>
                </a:lnTo>
                <a:lnTo>
                  <a:pt x="34100" y="5600"/>
                </a:lnTo>
                <a:lnTo>
                  <a:pt x="34100" y="5590"/>
                </a:lnTo>
                <a:lnTo>
                  <a:pt x="34110" y="5590"/>
                </a:lnTo>
                <a:lnTo>
                  <a:pt x="34110" y="5600"/>
                </a:lnTo>
                <a:lnTo>
                  <a:pt x="34110" y="5610"/>
                </a:lnTo>
                <a:lnTo>
                  <a:pt x="34120" y="5620"/>
                </a:lnTo>
                <a:lnTo>
                  <a:pt x="34130" y="5620"/>
                </a:lnTo>
                <a:lnTo>
                  <a:pt x="34140" y="5620"/>
                </a:lnTo>
                <a:lnTo>
                  <a:pt x="34140" y="5610"/>
                </a:lnTo>
                <a:lnTo>
                  <a:pt x="34150" y="5610"/>
                </a:lnTo>
                <a:lnTo>
                  <a:pt x="34160" y="5600"/>
                </a:lnTo>
                <a:lnTo>
                  <a:pt x="34170" y="5590"/>
                </a:lnTo>
                <a:lnTo>
                  <a:pt x="34170" y="5580"/>
                </a:lnTo>
                <a:lnTo>
                  <a:pt x="34160" y="5570"/>
                </a:lnTo>
                <a:lnTo>
                  <a:pt x="34150" y="5560"/>
                </a:lnTo>
                <a:lnTo>
                  <a:pt x="34140" y="5550"/>
                </a:lnTo>
                <a:lnTo>
                  <a:pt x="34130" y="5540"/>
                </a:lnTo>
                <a:lnTo>
                  <a:pt x="34130" y="5530"/>
                </a:lnTo>
                <a:lnTo>
                  <a:pt x="34140" y="5530"/>
                </a:lnTo>
                <a:lnTo>
                  <a:pt x="34140" y="5520"/>
                </a:lnTo>
                <a:lnTo>
                  <a:pt x="34150" y="5520"/>
                </a:lnTo>
                <a:lnTo>
                  <a:pt x="34150" y="5530"/>
                </a:lnTo>
                <a:lnTo>
                  <a:pt x="34160" y="5530"/>
                </a:lnTo>
                <a:lnTo>
                  <a:pt x="34170" y="5530"/>
                </a:lnTo>
                <a:lnTo>
                  <a:pt x="34170" y="5520"/>
                </a:lnTo>
                <a:lnTo>
                  <a:pt x="34180" y="5520"/>
                </a:lnTo>
                <a:lnTo>
                  <a:pt x="34180" y="5530"/>
                </a:lnTo>
                <a:lnTo>
                  <a:pt x="34190" y="5530"/>
                </a:lnTo>
                <a:lnTo>
                  <a:pt x="34190" y="5520"/>
                </a:lnTo>
                <a:lnTo>
                  <a:pt x="34200" y="5520"/>
                </a:lnTo>
                <a:lnTo>
                  <a:pt x="34200" y="5510"/>
                </a:lnTo>
                <a:lnTo>
                  <a:pt x="34210" y="5510"/>
                </a:lnTo>
                <a:lnTo>
                  <a:pt x="34220" y="5520"/>
                </a:lnTo>
                <a:lnTo>
                  <a:pt x="34230" y="5520"/>
                </a:lnTo>
                <a:lnTo>
                  <a:pt x="34240" y="5520"/>
                </a:lnTo>
                <a:lnTo>
                  <a:pt x="34240" y="5510"/>
                </a:lnTo>
                <a:lnTo>
                  <a:pt x="34250" y="5510"/>
                </a:lnTo>
                <a:lnTo>
                  <a:pt x="34250" y="5500"/>
                </a:lnTo>
                <a:lnTo>
                  <a:pt x="34260" y="5500"/>
                </a:lnTo>
                <a:lnTo>
                  <a:pt x="34260" y="5490"/>
                </a:lnTo>
                <a:lnTo>
                  <a:pt x="34290" y="5480"/>
                </a:lnTo>
                <a:lnTo>
                  <a:pt x="34320" y="5470"/>
                </a:lnTo>
                <a:lnTo>
                  <a:pt x="34410" y="5460"/>
                </a:lnTo>
                <a:lnTo>
                  <a:pt x="34420" y="5460"/>
                </a:lnTo>
                <a:lnTo>
                  <a:pt x="34430" y="5460"/>
                </a:lnTo>
                <a:lnTo>
                  <a:pt x="34460" y="5450"/>
                </a:lnTo>
                <a:lnTo>
                  <a:pt x="34530" y="5470"/>
                </a:lnTo>
                <a:lnTo>
                  <a:pt x="34540" y="5470"/>
                </a:lnTo>
                <a:lnTo>
                  <a:pt x="34560" y="5460"/>
                </a:lnTo>
                <a:lnTo>
                  <a:pt x="34780" y="5400"/>
                </a:lnTo>
                <a:lnTo>
                  <a:pt x="34800" y="5390"/>
                </a:lnTo>
                <a:lnTo>
                  <a:pt x="34900" y="5320"/>
                </a:lnTo>
                <a:lnTo>
                  <a:pt x="34920" y="5300"/>
                </a:lnTo>
                <a:lnTo>
                  <a:pt x="34970" y="5290"/>
                </a:lnTo>
                <a:lnTo>
                  <a:pt x="35100" y="5250"/>
                </a:lnTo>
                <a:lnTo>
                  <a:pt x="35170" y="5130"/>
                </a:lnTo>
                <a:lnTo>
                  <a:pt x="35250" y="5000"/>
                </a:lnTo>
                <a:lnTo>
                  <a:pt x="35210" y="4880"/>
                </a:lnTo>
                <a:lnTo>
                  <a:pt x="35210" y="4870"/>
                </a:lnTo>
                <a:lnTo>
                  <a:pt x="35170" y="4880"/>
                </a:lnTo>
                <a:lnTo>
                  <a:pt x="35130" y="4710"/>
                </a:lnTo>
                <a:lnTo>
                  <a:pt x="35120" y="4690"/>
                </a:lnTo>
                <a:lnTo>
                  <a:pt x="35140" y="4700"/>
                </a:lnTo>
                <a:lnTo>
                  <a:pt x="35150" y="4700"/>
                </a:lnTo>
                <a:lnTo>
                  <a:pt x="35250" y="4660"/>
                </a:lnTo>
                <a:lnTo>
                  <a:pt x="35280" y="4650"/>
                </a:lnTo>
                <a:lnTo>
                  <a:pt x="35310" y="4640"/>
                </a:lnTo>
                <a:lnTo>
                  <a:pt x="35370" y="4590"/>
                </a:lnTo>
                <a:lnTo>
                  <a:pt x="35380" y="4550"/>
                </a:lnTo>
                <a:lnTo>
                  <a:pt x="35370" y="4540"/>
                </a:lnTo>
                <a:lnTo>
                  <a:pt x="35370" y="4530"/>
                </a:lnTo>
                <a:lnTo>
                  <a:pt x="35350" y="4510"/>
                </a:lnTo>
                <a:lnTo>
                  <a:pt x="35350" y="4500"/>
                </a:lnTo>
                <a:lnTo>
                  <a:pt x="35350" y="4480"/>
                </a:lnTo>
                <a:lnTo>
                  <a:pt x="35350" y="4470"/>
                </a:lnTo>
                <a:lnTo>
                  <a:pt x="35360" y="4430"/>
                </a:lnTo>
                <a:lnTo>
                  <a:pt x="35360" y="4420"/>
                </a:lnTo>
                <a:lnTo>
                  <a:pt x="35690" y="4610"/>
                </a:lnTo>
                <a:lnTo>
                  <a:pt x="36070" y="5420"/>
                </a:lnTo>
                <a:lnTo>
                  <a:pt x="36620" y="6800"/>
                </a:lnTo>
                <a:lnTo>
                  <a:pt x="37330" y="7350"/>
                </a:lnTo>
                <a:lnTo>
                  <a:pt x="37760" y="7250"/>
                </a:lnTo>
                <a:lnTo>
                  <a:pt x="37770" y="7260"/>
                </a:lnTo>
                <a:lnTo>
                  <a:pt x="37810" y="7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