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Vaduz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Liechtenstein • State Map | Fully Editable Vector Shape</a:t>
            </a:r>
          </a:p>
        </p:txBody>
      </p:sp>
      <p:sp>
        <p:nvSpPr>
          <p:cNvPr id="101" name="Vaduz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4520" y="61650"/>
                </a:moveTo>
                <a:lnTo>
                  <a:pt x="40020" y="62240"/>
                </a:lnTo>
                <a:lnTo>
                  <a:pt x="37570" y="55320"/>
                </a:lnTo>
                <a:lnTo>
                  <a:pt x="35230" y="50760"/>
                </a:lnTo>
                <a:lnTo>
                  <a:pt x="38970" y="52040"/>
                </a:lnTo>
                <a:lnTo>
                  <a:pt x="38150" y="45070"/>
                </a:lnTo>
                <a:lnTo>
                  <a:pt x="40270" y="45800"/>
                </a:lnTo>
                <a:lnTo>
                  <a:pt x="41740" y="48440"/>
                </a:lnTo>
                <a:lnTo>
                  <a:pt x="44030" y="46760"/>
                </a:lnTo>
                <a:lnTo>
                  <a:pt x="47790" y="47960"/>
                </a:lnTo>
                <a:lnTo>
                  <a:pt x="50730" y="48680"/>
                </a:lnTo>
                <a:lnTo>
                  <a:pt x="49910" y="52520"/>
                </a:lnTo>
                <a:lnTo>
                  <a:pt x="48930" y="55170"/>
                </a:lnTo>
                <a:lnTo>
                  <a:pt x="45830" y="55170"/>
                </a:lnTo>
                <a:lnTo>
                  <a:pt x="44680" y="56370"/>
                </a:lnTo>
                <a:lnTo>
                  <a:pt x="44520" y="61650"/>
                </a:lnTo>
                <a:close/>
                <a:moveTo>
                  <a:pt x="60860" y="80620"/>
                </a:moveTo>
                <a:lnTo>
                  <a:pt x="56450" y="79900"/>
                </a:lnTo>
                <a:lnTo>
                  <a:pt x="56780" y="75820"/>
                </a:lnTo>
                <a:lnTo>
                  <a:pt x="56610" y="71740"/>
                </a:lnTo>
                <a:lnTo>
                  <a:pt x="58900" y="71260"/>
                </a:lnTo>
                <a:lnTo>
                  <a:pt x="61680" y="70780"/>
                </a:lnTo>
                <a:lnTo>
                  <a:pt x="63470" y="70050"/>
                </a:lnTo>
                <a:lnTo>
                  <a:pt x="65430" y="75340"/>
                </a:lnTo>
                <a:lnTo>
                  <a:pt x="65270" y="78940"/>
                </a:lnTo>
                <a:lnTo>
                  <a:pt x="60860" y="806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