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Triesenberg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Triesenbe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080" y="70300"/>
                </a:moveTo>
                <a:lnTo>
                  <a:pt x="70540" y="72000"/>
                </a:lnTo>
                <a:lnTo>
                  <a:pt x="68510" y="83220"/>
                </a:lnTo>
                <a:lnTo>
                  <a:pt x="67430" y="84590"/>
                </a:lnTo>
                <a:lnTo>
                  <a:pt x="66090" y="82530"/>
                </a:lnTo>
                <a:lnTo>
                  <a:pt x="65270" y="78940"/>
                </a:lnTo>
                <a:lnTo>
                  <a:pt x="65430" y="75340"/>
                </a:lnTo>
                <a:lnTo>
                  <a:pt x="63470" y="70050"/>
                </a:lnTo>
                <a:lnTo>
                  <a:pt x="65920" y="70290"/>
                </a:lnTo>
                <a:lnTo>
                  <a:pt x="70080" y="70300"/>
                </a:lnTo>
                <a:close/>
                <a:moveTo>
                  <a:pt x="54320" y="79660"/>
                </a:moveTo>
                <a:lnTo>
                  <a:pt x="53180" y="76540"/>
                </a:lnTo>
                <a:lnTo>
                  <a:pt x="50570" y="76060"/>
                </a:lnTo>
                <a:lnTo>
                  <a:pt x="47460" y="73660"/>
                </a:lnTo>
                <a:lnTo>
                  <a:pt x="46650" y="68370"/>
                </a:lnTo>
                <a:lnTo>
                  <a:pt x="46320" y="64050"/>
                </a:lnTo>
                <a:lnTo>
                  <a:pt x="44520" y="61650"/>
                </a:lnTo>
                <a:lnTo>
                  <a:pt x="44680" y="56370"/>
                </a:lnTo>
                <a:lnTo>
                  <a:pt x="45830" y="55170"/>
                </a:lnTo>
                <a:lnTo>
                  <a:pt x="48930" y="55170"/>
                </a:lnTo>
                <a:lnTo>
                  <a:pt x="49910" y="52520"/>
                </a:lnTo>
                <a:lnTo>
                  <a:pt x="50730" y="48680"/>
                </a:lnTo>
                <a:lnTo>
                  <a:pt x="52850" y="51800"/>
                </a:lnTo>
                <a:lnTo>
                  <a:pt x="55140" y="54200"/>
                </a:lnTo>
                <a:lnTo>
                  <a:pt x="54490" y="58770"/>
                </a:lnTo>
                <a:lnTo>
                  <a:pt x="57100" y="60690"/>
                </a:lnTo>
                <a:lnTo>
                  <a:pt x="58250" y="64770"/>
                </a:lnTo>
                <a:lnTo>
                  <a:pt x="58900" y="71260"/>
                </a:lnTo>
                <a:lnTo>
                  <a:pt x="56610" y="71740"/>
                </a:lnTo>
                <a:lnTo>
                  <a:pt x="56780" y="75820"/>
                </a:lnTo>
                <a:lnTo>
                  <a:pt x="56450" y="79900"/>
                </a:lnTo>
                <a:lnTo>
                  <a:pt x="54320" y="7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