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Triesen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Liechtenstein • State Map | Fully Editable Vector Shape</a:t>
            </a:r>
          </a:p>
        </p:txBody>
      </p:sp>
      <p:sp>
        <p:nvSpPr>
          <p:cNvPr id="101" name="Tries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280" y="94100"/>
                </a:moveTo>
                <a:lnTo>
                  <a:pt x="45990" y="91170"/>
                </a:lnTo>
                <a:lnTo>
                  <a:pt x="45180" y="87570"/>
                </a:lnTo>
                <a:lnTo>
                  <a:pt x="43210" y="84210"/>
                </a:lnTo>
                <a:lnTo>
                  <a:pt x="43050" y="80620"/>
                </a:lnTo>
                <a:lnTo>
                  <a:pt x="40110" y="79900"/>
                </a:lnTo>
                <a:lnTo>
                  <a:pt x="37380" y="77210"/>
                </a:lnTo>
                <a:lnTo>
                  <a:pt x="40180" y="71450"/>
                </a:lnTo>
                <a:lnTo>
                  <a:pt x="40020" y="62240"/>
                </a:lnTo>
                <a:lnTo>
                  <a:pt x="44520" y="61650"/>
                </a:lnTo>
                <a:lnTo>
                  <a:pt x="46320" y="64050"/>
                </a:lnTo>
                <a:lnTo>
                  <a:pt x="46650" y="68370"/>
                </a:lnTo>
                <a:lnTo>
                  <a:pt x="47460" y="73660"/>
                </a:lnTo>
                <a:lnTo>
                  <a:pt x="50570" y="76060"/>
                </a:lnTo>
                <a:lnTo>
                  <a:pt x="53180" y="76540"/>
                </a:lnTo>
                <a:lnTo>
                  <a:pt x="54320" y="79660"/>
                </a:lnTo>
                <a:lnTo>
                  <a:pt x="52530" y="82300"/>
                </a:lnTo>
                <a:lnTo>
                  <a:pt x="54320" y="85410"/>
                </a:lnTo>
                <a:lnTo>
                  <a:pt x="57270" y="85410"/>
                </a:lnTo>
                <a:lnTo>
                  <a:pt x="57590" y="82300"/>
                </a:lnTo>
                <a:lnTo>
                  <a:pt x="56450" y="79900"/>
                </a:lnTo>
                <a:lnTo>
                  <a:pt x="60860" y="80620"/>
                </a:lnTo>
                <a:lnTo>
                  <a:pt x="61350" y="85650"/>
                </a:lnTo>
                <a:lnTo>
                  <a:pt x="62470" y="90890"/>
                </a:lnTo>
                <a:lnTo>
                  <a:pt x="60400" y="93530"/>
                </a:lnTo>
                <a:lnTo>
                  <a:pt x="54360" y="95450"/>
                </a:lnTo>
                <a:lnTo>
                  <a:pt x="46280" y="94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