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Schellenberg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Liechtenstein • State Map | Fully Editable Vector Shape</a:t>
            </a:r>
          </a:p>
        </p:txBody>
      </p:sp>
      <p:sp>
        <p:nvSpPr>
          <p:cNvPr id="101" name="Schellenber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590" y="9580"/>
                </a:moveTo>
                <a:lnTo>
                  <a:pt x="50380" y="13100"/>
                </a:lnTo>
                <a:lnTo>
                  <a:pt x="49210" y="16660"/>
                </a:lnTo>
                <a:lnTo>
                  <a:pt x="45340" y="17900"/>
                </a:lnTo>
                <a:lnTo>
                  <a:pt x="42400" y="20790"/>
                </a:lnTo>
                <a:lnTo>
                  <a:pt x="42230" y="18140"/>
                </a:lnTo>
                <a:lnTo>
                  <a:pt x="44190" y="15250"/>
                </a:lnTo>
                <a:lnTo>
                  <a:pt x="45180" y="12370"/>
                </a:lnTo>
                <a:lnTo>
                  <a:pt x="46590" y="9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