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Schaan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Scha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430" y="84590"/>
                </a:moveTo>
                <a:lnTo>
                  <a:pt x="62470" y="90890"/>
                </a:lnTo>
                <a:lnTo>
                  <a:pt x="61350" y="85650"/>
                </a:lnTo>
                <a:lnTo>
                  <a:pt x="60860" y="80620"/>
                </a:lnTo>
                <a:lnTo>
                  <a:pt x="65270" y="78940"/>
                </a:lnTo>
                <a:lnTo>
                  <a:pt x="66090" y="82530"/>
                </a:lnTo>
                <a:lnTo>
                  <a:pt x="67430" y="84590"/>
                </a:lnTo>
                <a:close/>
                <a:moveTo>
                  <a:pt x="68720" y="65240"/>
                </a:moveTo>
                <a:lnTo>
                  <a:pt x="70080" y="70300"/>
                </a:lnTo>
                <a:lnTo>
                  <a:pt x="65920" y="70290"/>
                </a:lnTo>
                <a:lnTo>
                  <a:pt x="63470" y="70050"/>
                </a:lnTo>
                <a:lnTo>
                  <a:pt x="61680" y="70780"/>
                </a:lnTo>
                <a:lnTo>
                  <a:pt x="58900" y="71260"/>
                </a:lnTo>
                <a:lnTo>
                  <a:pt x="58250" y="64770"/>
                </a:lnTo>
                <a:lnTo>
                  <a:pt x="57100" y="60690"/>
                </a:lnTo>
                <a:lnTo>
                  <a:pt x="54490" y="58770"/>
                </a:lnTo>
                <a:lnTo>
                  <a:pt x="55140" y="54200"/>
                </a:lnTo>
                <a:lnTo>
                  <a:pt x="57920" y="55890"/>
                </a:lnTo>
                <a:lnTo>
                  <a:pt x="60210" y="58290"/>
                </a:lnTo>
                <a:lnTo>
                  <a:pt x="62980" y="61410"/>
                </a:lnTo>
                <a:lnTo>
                  <a:pt x="65600" y="65730"/>
                </a:lnTo>
                <a:lnTo>
                  <a:pt x="68720" y="65240"/>
                </a:lnTo>
                <a:close/>
                <a:moveTo>
                  <a:pt x="51810" y="42280"/>
                </a:moveTo>
                <a:lnTo>
                  <a:pt x="51840" y="46030"/>
                </a:lnTo>
                <a:lnTo>
                  <a:pt x="50730" y="48680"/>
                </a:lnTo>
                <a:lnTo>
                  <a:pt x="47790" y="47960"/>
                </a:lnTo>
                <a:lnTo>
                  <a:pt x="44030" y="46760"/>
                </a:lnTo>
                <a:lnTo>
                  <a:pt x="41740" y="48440"/>
                </a:lnTo>
                <a:lnTo>
                  <a:pt x="40270" y="45800"/>
                </a:lnTo>
                <a:lnTo>
                  <a:pt x="38150" y="45070"/>
                </a:lnTo>
                <a:lnTo>
                  <a:pt x="38970" y="52040"/>
                </a:lnTo>
                <a:lnTo>
                  <a:pt x="35230" y="50760"/>
                </a:lnTo>
                <a:lnTo>
                  <a:pt x="34380" y="49090"/>
                </a:lnTo>
                <a:lnTo>
                  <a:pt x="32130" y="41940"/>
                </a:lnTo>
                <a:lnTo>
                  <a:pt x="32560" y="33050"/>
                </a:lnTo>
                <a:lnTo>
                  <a:pt x="36520" y="35220"/>
                </a:lnTo>
                <a:lnTo>
                  <a:pt x="41580" y="35460"/>
                </a:lnTo>
                <a:lnTo>
                  <a:pt x="45670" y="34020"/>
                </a:lnTo>
                <a:lnTo>
                  <a:pt x="45340" y="37860"/>
                </a:lnTo>
                <a:lnTo>
                  <a:pt x="48610" y="41470"/>
                </a:lnTo>
                <a:lnTo>
                  <a:pt x="51810" y="4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