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Ruggell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Ruggel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590" y="9580"/>
                </a:moveTo>
                <a:lnTo>
                  <a:pt x="45180" y="12370"/>
                </a:lnTo>
                <a:lnTo>
                  <a:pt x="44190" y="15250"/>
                </a:lnTo>
                <a:lnTo>
                  <a:pt x="42230" y="18140"/>
                </a:lnTo>
                <a:lnTo>
                  <a:pt x="42400" y="20790"/>
                </a:lnTo>
                <a:lnTo>
                  <a:pt x="40270" y="21030"/>
                </a:lnTo>
                <a:lnTo>
                  <a:pt x="37660" y="19830"/>
                </a:lnTo>
                <a:lnTo>
                  <a:pt x="35670" y="19200"/>
                </a:lnTo>
                <a:lnTo>
                  <a:pt x="37900" y="12800"/>
                </a:lnTo>
                <a:lnTo>
                  <a:pt x="42760" y="4550"/>
                </a:lnTo>
                <a:lnTo>
                  <a:pt x="45430" y="8510"/>
                </a:lnTo>
                <a:lnTo>
                  <a:pt x="46590" y="9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