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Planken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Liechtenstein • State Map | Fully Editable Vector Shape</a:t>
            </a:r>
          </a:p>
        </p:txBody>
      </p:sp>
      <p:sp>
        <p:nvSpPr>
          <p:cNvPr id="101" name="Plank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840" y="46030"/>
                </a:moveTo>
                <a:lnTo>
                  <a:pt x="56260" y="48650"/>
                </a:lnTo>
                <a:lnTo>
                  <a:pt x="55140" y="54200"/>
                </a:lnTo>
                <a:lnTo>
                  <a:pt x="52850" y="51800"/>
                </a:lnTo>
                <a:lnTo>
                  <a:pt x="50730" y="48680"/>
                </a:lnTo>
                <a:lnTo>
                  <a:pt x="51840" y="46030"/>
                </a:lnTo>
                <a:close/>
                <a:moveTo>
                  <a:pt x="54720" y="35780"/>
                </a:moveTo>
                <a:lnTo>
                  <a:pt x="51810" y="42280"/>
                </a:lnTo>
                <a:lnTo>
                  <a:pt x="48610" y="41470"/>
                </a:lnTo>
                <a:lnTo>
                  <a:pt x="45340" y="37860"/>
                </a:lnTo>
                <a:lnTo>
                  <a:pt x="45670" y="34020"/>
                </a:lnTo>
                <a:lnTo>
                  <a:pt x="48280" y="31850"/>
                </a:lnTo>
                <a:lnTo>
                  <a:pt x="51710" y="32810"/>
                </a:lnTo>
                <a:lnTo>
                  <a:pt x="54720" y="35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