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Mauren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Liechtenstein • State Map | Fully Editable Vector Shape</a:t>
            </a:r>
          </a:p>
        </p:txBody>
      </p:sp>
      <p:sp>
        <p:nvSpPr>
          <p:cNvPr id="101" name="Mauren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9210" y="16660"/>
                </a:moveTo>
                <a:lnTo>
                  <a:pt x="48410" y="19130"/>
                </a:lnTo>
                <a:lnTo>
                  <a:pt x="49710" y="22930"/>
                </a:lnTo>
                <a:lnTo>
                  <a:pt x="52510" y="26690"/>
                </a:lnTo>
                <a:lnTo>
                  <a:pt x="48930" y="27040"/>
                </a:lnTo>
                <a:lnTo>
                  <a:pt x="43870" y="24400"/>
                </a:lnTo>
                <a:lnTo>
                  <a:pt x="42400" y="20790"/>
                </a:lnTo>
                <a:lnTo>
                  <a:pt x="45340" y="17900"/>
                </a:lnTo>
                <a:lnTo>
                  <a:pt x="49210" y="1666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