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Gamprin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Liechtenstein • State Map | Fully Editable Vector Shape</a:t>
            </a:r>
          </a:p>
        </p:txBody>
      </p:sp>
      <p:sp>
        <p:nvSpPr>
          <p:cNvPr id="101" name="Gampr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670" y="34020"/>
                </a:moveTo>
                <a:lnTo>
                  <a:pt x="41580" y="35460"/>
                </a:lnTo>
                <a:lnTo>
                  <a:pt x="36520" y="35220"/>
                </a:lnTo>
                <a:lnTo>
                  <a:pt x="32560" y="33050"/>
                </a:lnTo>
                <a:lnTo>
                  <a:pt x="32830" y="27390"/>
                </a:lnTo>
                <a:lnTo>
                  <a:pt x="35670" y="19200"/>
                </a:lnTo>
                <a:lnTo>
                  <a:pt x="37660" y="19830"/>
                </a:lnTo>
                <a:lnTo>
                  <a:pt x="40270" y="21030"/>
                </a:lnTo>
                <a:lnTo>
                  <a:pt x="38970" y="25360"/>
                </a:lnTo>
                <a:lnTo>
                  <a:pt x="39290" y="29690"/>
                </a:lnTo>
                <a:lnTo>
                  <a:pt x="42070" y="31850"/>
                </a:lnTo>
                <a:lnTo>
                  <a:pt x="45670" y="34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