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Eschen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Liechtenstein • State Map | Fully Editable Vector Shape</a:t>
            </a:r>
          </a:p>
        </p:txBody>
      </p:sp>
      <p:sp>
        <p:nvSpPr>
          <p:cNvPr id="101" name="Esch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510" y="26690"/>
                </a:moveTo>
                <a:lnTo>
                  <a:pt x="55030" y="32700"/>
                </a:lnTo>
                <a:lnTo>
                  <a:pt x="54720" y="35780"/>
                </a:lnTo>
                <a:lnTo>
                  <a:pt x="51710" y="32810"/>
                </a:lnTo>
                <a:lnTo>
                  <a:pt x="48280" y="31850"/>
                </a:lnTo>
                <a:lnTo>
                  <a:pt x="45670" y="34020"/>
                </a:lnTo>
                <a:lnTo>
                  <a:pt x="42070" y="31850"/>
                </a:lnTo>
                <a:lnTo>
                  <a:pt x="39290" y="29690"/>
                </a:lnTo>
                <a:lnTo>
                  <a:pt x="38970" y="25360"/>
                </a:lnTo>
                <a:lnTo>
                  <a:pt x="40270" y="21030"/>
                </a:lnTo>
                <a:lnTo>
                  <a:pt x="42400" y="20790"/>
                </a:lnTo>
                <a:lnTo>
                  <a:pt x="43870" y="24400"/>
                </a:lnTo>
                <a:lnTo>
                  <a:pt x="48930" y="27040"/>
                </a:lnTo>
                <a:lnTo>
                  <a:pt x="52510" y="26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