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Balzers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Balzer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260" y="48650"/>
                </a:moveTo>
                <a:lnTo>
                  <a:pt x="60580" y="51210"/>
                </a:lnTo>
                <a:lnTo>
                  <a:pt x="67570" y="60990"/>
                </a:lnTo>
                <a:lnTo>
                  <a:pt x="68720" y="65240"/>
                </a:lnTo>
                <a:lnTo>
                  <a:pt x="65600" y="65730"/>
                </a:lnTo>
                <a:lnTo>
                  <a:pt x="62980" y="61410"/>
                </a:lnTo>
                <a:lnTo>
                  <a:pt x="60210" y="58290"/>
                </a:lnTo>
                <a:lnTo>
                  <a:pt x="57920" y="55890"/>
                </a:lnTo>
                <a:lnTo>
                  <a:pt x="55140" y="54200"/>
                </a:lnTo>
                <a:lnTo>
                  <a:pt x="56260" y="48650"/>
                </a:lnTo>
                <a:close/>
                <a:moveTo>
                  <a:pt x="46280" y="94100"/>
                </a:moveTo>
                <a:lnTo>
                  <a:pt x="36410" y="92460"/>
                </a:lnTo>
                <a:lnTo>
                  <a:pt x="29790" y="90500"/>
                </a:lnTo>
                <a:lnTo>
                  <a:pt x="29460" y="86470"/>
                </a:lnTo>
                <a:lnTo>
                  <a:pt x="32890" y="81850"/>
                </a:lnTo>
                <a:lnTo>
                  <a:pt x="37380" y="77210"/>
                </a:lnTo>
                <a:lnTo>
                  <a:pt x="40110" y="79900"/>
                </a:lnTo>
                <a:lnTo>
                  <a:pt x="43050" y="80620"/>
                </a:lnTo>
                <a:lnTo>
                  <a:pt x="43210" y="84210"/>
                </a:lnTo>
                <a:lnTo>
                  <a:pt x="45180" y="87570"/>
                </a:lnTo>
                <a:lnTo>
                  <a:pt x="45990" y="91170"/>
                </a:lnTo>
                <a:lnTo>
                  <a:pt x="46280" y="94100"/>
                </a:lnTo>
                <a:close/>
                <a:moveTo>
                  <a:pt x="56450" y="79900"/>
                </a:moveTo>
                <a:lnTo>
                  <a:pt x="57590" y="82300"/>
                </a:lnTo>
                <a:lnTo>
                  <a:pt x="57270" y="85410"/>
                </a:lnTo>
                <a:lnTo>
                  <a:pt x="54320" y="85410"/>
                </a:lnTo>
                <a:lnTo>
                  <a:pt x="52530" y="82300"/>
                </a:lnTo>
                <a:lnTo>
                  <a:pt x="54320" y="79660"/>
                </a:lnTo>
                <a:lnTo>
                  <a:pt x="56450" y="7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