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Liechtenstein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Tries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280" y="94100"/>
                </a:moveTo>
                <a:lnTo>
                  <a:pt x="45990" y="91170"/>
                </a:lnTo>
                <a:lnTo>
                  <a:pt x="45180" y="87570"/>
                </a:lnTo>
                <a:lnTo>
                  <a:pt x="43210" y="84210"/>
                </a:lnTo>
                <a:lnTo>
                  <a:pt x="43050" y="80620"/>
                </a:lnTo>
                <a:lnTo>
                  <a:pt x="40110" y="79900"/>
                </a:lnTo>
                <a:lnTo>
                  <a:pt x="37380" y="77210"/>
                </a:lnTo>
                <a:lnTo>
                  <a:pt x="40180" y="71450"/>
                </a:lnTo>
                <a:lnTo>
                  <a:pt x="40020" y="62240"/>
                </a:lnTo>
                <a:lnTo>
                  <a:pt x="44520" y="61650"/>
                </a:lnTo>
                <a:lnTo>
                  <a:pt x="46320" y="64050"/>
                </a:lnTo>
                <a:lnTo>
                  <a:pt x="46650" y="68370"/>
                </a:lnTo>
                <a:lnTo>
                  <a:pt x="47460" y="73660"/>
                </a:lnTo>
                <a:lnTo>
                  <a:pt x="50570" y="76060"/>
                </a:lnTo>
                <a:lnTo>
                  <a:pt x="53180" y="76540"/>
                </a:lnTo>
                <a:lnTo>
                  <a:pt x="54320" y="79660"/>
                </a:lnTo>
                <a:lnTo>
                  <a:pt x="52530" y="82300"/>
                </a:lnTo>
                <a:lnTo>
                  <a:pt x="54320" y="85410"/>
                </a:lnTo>
                <a:lnTo>
                  <a:pt x="57270" y="85410"/>
                </a:lnTo>
                <a:lnTo>
                  <a:pt x="57590" y="82300"/>
                </a:lnTo>
                <a:lnTo>
                  <a:pt x="56450" y="79900"/>
                </a:lnTo>
                <a:lnTo>
                  <a:pt x="60860" y="80620"/>
                </a:lnTo>
                <a:lnTo>
                  <a:pt x="61350" y="85650"/>
                </a:lnTo>
                <a:lnTo>
                  <a:pt x="62470" y="90890"/>
                </a:lnTo>
                <a:lnTo>
                  <a:pt x="60400" y="93530"/>
                </a:lnTo>
                <a:lnTo>
                  <a:pt x="54360" y="95450"/>
                </a:lnTo>
                <a:lnTo>
                  <a:pt x="46280" y="94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Scha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430" y="84590"/>
                </a:moveTo>
                <a:lnTo>
                  <a:pt x="62470" y="90890"/>
                </a:lnTo>
                <a:lnTo>
                  <a:pt x="61350" y="85650"/>
                </a:lnTo>
                <a:lnTo>
                  <a:pt x="60860" y="80620"/>
                </a:lnTo>
                <a:lnTo>
                  <a:pt x="65270" y="78940"/>
                </a:lnTo>
                <a:lnTo>
                  <a:pt x="66090" y="82530"/>
                </a:lnTo>
                <a:lnTo>
                  <a:pt x="67430" y="84590"/>
                </a:lnTo>
                <a:close/>
                <a:moveTo>
                  <a:pt x="68720" y="65240"/>
                </a:moveTo>
                <a:lnTo>
                  <a:pt x="70080" y="70300"/>
                </a:lnTo>
                <a:lnTo>
                  <a:pt x="65920" y="70290"/>
                </a:lnTo>
                <a:lnTo>
                  <a:pt x="63470" y="70050"/>
                </a:lnTo>
                <a:lnTo>
                  <a:pt x="61680" y="70780"/>
                </a:lnTo>
                <a:lnTo>
                  <a:pt x="58900" y="71260"/>
                </a:lnTo>
                <a:lnTo>
                  <a:pt x="58250" y="64770"/>
                </a:lnTo>
                <a:lnTo>
                  <a:pt x="57100" y="60690"/>
                </a:lnTo>
                <a:lnTo>
                  <a:pt x="54490" y="58770"/>
                </a:lnTo>
                <a:lnTo>
                  <a:pt x="55140" y="54200"/>
                </a:lnTo>
                <a:lnTo>
                  <a:pt x="57920" y="55890"/>
                </a:lnTo>
                <a:lnTo>
                  <a:pt x="60210" y="58290"/>
                </a:lnTo>
                <a:lnTo>
                  <a:pt x="62980" y="61410"/>
                </a:lnTo>
                <a:lnTo>
                  <a:pt x="65600" y="65730"/>
                </a:lnTo>
                <a:lnTo>
                  <a:pt x="68720" y="65240"/>
                </a:lnTo>
                <a:close/>
                <a:moveTo>
                  <a:pt x="51810" y="42280"/>
                </a:moveTo>
                <a:lnTo>
                  <a:pt x="51840" y="46030"/>
                </a:lnTo>
                <a:lnTo>
                  <a:pt x="50730" y="48680"/>
                </a:lnTo>
                <a:lnTo>
                  <a:pt x="47790" y="47960"/>
                </a:lnTo>
                <a:lnTo>
                  <a:pt x="44030" y="46760"/>
                </a:lnTo>
                <a:lnTo>
                  <a:pt x="41740" y="48440"/>
                </a:lnTo>
                <a:lnTo>
                  <a:pt x="40270" y="45800"/>
                </a:lnTo>
                <a:lnTo>
                  <a:pt x="38150" y="45070"/>
                </a:lnTo>
                <a:lnTo>
                  <a:pt x="38970" y="52040"/>
                </a:lnTo>
                <a:lnTo>
                  <a:pt x="35230" y="50760"/>
                </a:lnTo>
                <a:lnTo>
                  <a:pt x="34380" y="49090"/>
                </a:lnTo>
                <a:lnTo>
                  <a:pt x="32130" y="41940"/>
                </a:lnTo>
                <a:lnTo>
                  <a:pt x="32560" y="33050"/>
                </a:lnTo>
                <a:lnTo>
                  <a:pt x="36520" y="35220"/>
                </a:lnTo>
                <a:lnTo>
                  <a:pt x="41580" y="35460"/>
                </a:lnTo>
                <a:lnTo>
                  <a:pt x="45670" y="34020"/>
                </a:lnTo>
                <a:lnTo>
                  <a:pt x="45340" y="37860"/>
                </a:lnTo>
                <a:lnTo>
                  <a:pt x="48610" y="41470"/>
                </a:lnTo>
                <a:lnTo>
                  <a:pt x="51810" y="42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Triesenber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080" y="70300"/>
                </a:moveTo>
                <a:lnTo>
                  <a:pt x="70540" y="72000"/>
                </a:lnTo>
                <a:lnTo>
                  <a:pt x="68510" y="83220"/>
                </a:lnTo>
                <a:lnTo>
                  <a:pt x="67430" y="84590"/>
                </a:lnTo>
                <a:lnTo>
                  <a:pt x="66090" y="82530"/>
                </a:lnTo>
                <a:lnTo>
                  <a:pt x="65270" y="78940"/>
                </a:lnTo>
                <a:lnTo>
                  <a:pt x="65430" y="75340"/>
                </a:lnTo>
                <a:lnTo>
                  <a:pt x="63470" y="70050"/>
                </a:lnTo>
                <a:lnTo>
                  <a:pt x="65920" y="70290"/>
                </a:lnTo>
                <a:lnTo>
                  <a:pt x="70080" y="70300"/>
                </a:lnTo>
                <a:close/>
                <a:moveTo>
                  <a:pt x="54320" y="79660"/>
                </a:moveTo>
                <a:lnTo>
                  <a:pt x="53180" y="76540"/>
                </a:lnTo>
                <a:lnTo>
                  <a:pt x="50570" y="76060"/>
                </a:lnTo>
                <a:lnTo>
                  <a:pt x="47460" y="73660"/>
                </a:lnTo>
                <a:lnTo>
                  <a:pt x="46650" y="68370"/>
                </a:lnTo>
                <a:lnTo>
                  <a:pt x="46320" y="64050"/>
                </a:lnTo>
                <a:lnTo>
                  <a:pt x="44520" y="61650"/>
                </a:lnTo>
                <a:lnTo>
                  <a:pt x="44680" y="56370"/>
                </a:lnTo>
                <a:lnTo>
                  <a:pt x="45830" y="55170"/>
                </a:lnTo>
                <a:lnTo>
                  <a:pt x="48930" y="55170"/>
                </a:lnTo>
                <a:lnTo>
                  <a:pt x="49910" y="52520"/>
                </a:lnTo>
                <a:lnTo>
                  <a:pt x="50730" y="48680"/>
                </a:lnTo>
                <a:lnTo>
                  <a:pt x="52850" y="51800"/>
                </a:lnTo>
                <a:lnTo>
                  <a:pt x="55140" y="54200"/>
                </a:lnTo>
                <a:lnTo>
                  <a:pt x="54490" y="58770"/>
                </a:lnTo>
                <a:lnTo>
                  <a:pt x="57100" y="60690"/>
                </a:lnTo>
                <a:lnTo>
                  <a:pt x="58250" y="64770"/>
                </a:lnTo>
                <a:lnTo>
                  <a:pt x="58900" y="71260"/>
                </a:lnTo>
                <a:lnTo>
                  <a:pt x="56610" y="71740"/>
                </a:lnTo>
                <a:lnTo>
                  <a:pt x="56780" y="75820"/>
                </a:lnTo>
                <a:lnTo>
                  <a:pt x="56450" y="79900"/>
                </a:lnTo>
                <a:lnTo>
                  <a:pt x="54320" y="79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Balzer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260" y="48650"/>
                </a:moveTo>
                <a:lnTo>
                  <a:pt x="60580" y="51210"/>
                </a:lnTo>
                <a:lnTo>
                  <a:pt x="67570" y="60990"/>
                </a:lnTo>
                <a:lnTo>
                  <a:pt x="68720" y="65240"/>
                </a:lnTo>
                <a:lnTo>
                  <a:pt x="65600" y="65730"/>
                </a:lnTo>
                <a:lnTo>
                  <a:pt x="62980" y="61410"/>
                </a:lnTo>
                <a:lnTo>
                  <a:pt x="60210" y="58290"/>
                </a:lnTo>
                <a:lnTo>
                  <a:pt x="57920" y="55890"/>
                </a:lnTo>
                <a:lnTo>
                  <a:pt x="55140" y="54200"/>
                </a:lnTo>
                <a:lnTo>
                  <a:pt x="56260" y="48650"/>
                </a:lnTo>
                <a:close/>
                <a:moveTo>
                  <a:pt x="46280" y="94100"/>
                </a:moveTo>
                <a:lnTo>
                  <a:pt x="36410" y="92460"/>
                </a:lnTo>
                <a:lnTo>
                  <a:pt x="29790" y="90500"/>
                </a:lnTo>
                <a:lnTo>
                  <a:pt x="29460" y="86470"/>
                </a:lnTo>
                <a:lnTo>
                  <a:pt x="32890" y="81850"/>
                </a:lnTo>
                <a:lnTo>
                  <a:pt x="37380" y="77210"/>
                </a:lnTo>
                <a:lnTo>
                  <a:pt x="40110" y="79900"/>
                </a:lnTo>
                <a:lnTo>
                  <a:pt x="43050" y="80620"/>
                </a:lnTo>
                <a:lnTo>
                  <a:pt x="43210" y="84210"/>
                </a:lnTo>
                <a:lnTo>
                  <a:pt x="45180" y="87570"/>
                </a:lnTo>
                <a:lnTo>
                  <a:pt x="45990" y="91170"/>
                </a:lnTo>
                <a:lnTo>
                  <a:pt x="46280" y="94100"/>
                </a:lnTo>
                <a:close/>
                <a:moveTo>
                  <a:pt x="56450" y="79900"/>
                </a:moveTo>
                <a:lnTo>
                  <a:pt x="57590" y="82300"/>
                </a:lnTo>
                <a:lnTo>
                  <a:pt x="57270" y="85410"/>
                </a:lnTo>
                <a:lnTo>
                  <a:pt x="54320" y="85410"/>
                </a:lnTo>
                <a:lnTo>
                  <a:pt x="52530" y="82300"/>
                </a:lnTo>
                <a:lnTo>
                  <a:pt x="54320" y="79660"/>
                </a:lnTo>
                <a:lnTo>
                  <a:pt x="56450" y="79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Plank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840" y="46030"/>
                </a:moveTo>
                <a:lnTo>
                  <a:pt x="56260" y="48650"/>
                </a:lnTo>
                <a:lnTo>
                  <a:pt x="55140" y="54200"/>
                </a:lnTo>
                <a:lnTo>
                  <a:pt x="52850" y="51800"/>
                </a:lnTo>
                <a:lnTo>
                  <a:pt x="50730" y="48680"/>
                </a:lnTo>
                <a:lnTo>
                  <a:pt x="51840" y="46030"/>
                </a:lnTo>
                <a:close/>
                <a:moveTo>
                  <a:pt x="54720" y="35780"/>
                </a:moveTo>
                <a:lnTo>
                  <a:pt x="51810" y="42280"/>
                </a:lnTo>
                <a:lnTo>
                  <a:pt x="48610" y="41470"/>
                </a:lnTo>
                <a:lnTo>
                  <a:pt x="45340" y="37860"/>
                </a:lnTo>
                <a:lnTo>
                  <a:pt x="45670" y="34020"/>
                </a:lnTo>
                <a:lnTo>
                  <a:pt x="48280" y="31850"/>
                </a:lnTo>
                <a:lnTo>
                  <a:pt x="51710" y="32810"/>
                </a:lnTo>
                <a:lnTo>
                  <a:pt x="54720" y="35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Esch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510" y="26690"/>
                </a:moveTo>
                <a:lnTo>
                  <a:pt x="55030" y="32700"/>
                </a:lnTo>
                <a:lnTo>
                  <a:pt x="54720" y="35780"/>
                </a:lnTo>
                <a:lnTo>
                  <a:pt x="51710" y="32810"/>
                </a:lnTo>
                <a:lnTo>
                  <a:pt x="48280" y="31850"/>
                </a:lnTo>
                <a:lnTo>
                  <a:pt x="45670" y="34020"/>
                </a:lnTo>
                <a:lnTo>
                  <a:pt x="42070" y="31850"/>
                </a:lnTo>
                <a:lnTo>
                  <a:pt x="39290" y="29690"/>
                </a:lnTo>
                <a:lnTo>
                  <a:pt x="38970" y="25360"/>
                </a:lnTo>
                <a:lnTo>
                  <a:pt x="40270" y="21030"/>
                </a:lnTo>
                <a:lnTo>
                  <a:pt x="42400" y="20790"/>
                </a:lnTo>
                <a:lnTo>
                  <a:pt x="43870" y="24400"/>
                </a:lnTo>
                <a:lnTo>
                  <a:pt x="48930" y="27040"/>
                </a:lnTo>
                <a:lnTo>
                  <a:pt x="52510" y="26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Maur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210" y="16660"/>
                </a:moveTo>
                <a:lnTo>
                  <a:pt x="48410" y="19130"/>
                </a:lnTo>
                <a:lnTo>
                  <a:pt x="49710" y="22930"/>
                </a:lnTo>
                <a:lnTo>
                  <a:pt x="52510" y="26690"/>
                </a:lnTo>
                <a:lnTo>
                  <a:pt x="48930" y="27040"/>
                </a:lnTo>
                <a:lnTo>
                  <a:pt x="43870" y="24400"/>
                </a:lnTo>
                <a:lnTo>
                  <a:pt x="42400" y="20790"/>
                </a:lnTo>
                <a:lnTo>
                  <a:pt x="45340" y="17900"/>
                </a:lnTo>
                <a:lnTo>
                  <a:pt x="49210" y="16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Schellenber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590" y="9580"/>
                </a:moveTo>
                <a:lnTo>
                  <a:pt x="50380" y="13100"/>
                </a:lnTo>
                <a:lnTo>
                  <a:pt x="49210" y="16660"/>
                </a:lnTo>
                <a:lnTo>
                  <a:pt x="45340" y="17900"/>
                </a:lnTo>
                <a:lnTo>
                  <a:pt x="42400" y="20790"/>
                </a:lnTo>
                <a:lnTo>
                  <a:pt x="42230" y="18140"/>
                </a:lnTo>
                <a:lnTo>
                  <a:pt x="44190" y="15250"/>
                </a:lnTo>
                <a:lnTo>
                  <a:pt x="45180" y="12370"/>
                </a:lnTo>
                <a:lnTo>
                  <a:pt x="46590" y="9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Ruggel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590" y="9580"/>
                </a:moveTo>
                <a:lnTo>
                  <a:pt x="45180" y="12370"/>
                </a:lnTo>
                <a:lnTo>
                  <a:pt x="44190" y="15250"/>
                </a:lnTo>
                <a:lnTo>
                  <a:pt x="42230" y="18140"/>
                </a:lnTo>
                <a:lnTo>
                  <a:pt x="42400" y="20790"/>
                </a:lnTo>
                <a:lnTo>
                  <a:pt x="40270" y="21030"/>
                </a:lnTo>
                <a:lnTo>
                  <a:pt x="37660" y="19830"/>
                </a:lnTo>
                <a:lnTo>
                  <a:pt x="35670" y="19200"/>
                </a:lnTo>
                <a:lnTo>
                  <a:pt x="37900" y="12800"/>
                </a:lnTo>
                <a:lnTo>
                  <a:pt x="42760" y="4550"/>
                </a:lnTo>
                <a:lnTo>
                  <a:pt x="45430" y="8510"/>
                </a:lnTo>
                <a:lnTo>
                  <a:pt x="46590" y="9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Vaduz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520" y="61650"/>
                </a:moveTo>
                <a:lnTo>
                  <a:pt x="40020" y="62240"/>
                </a:lnTo>
                <a:lnTo>
                  <a:pt x="37570" y="55320"/>
                </a:lnTo>
                <a:lnTo>
                  <a:pt x="35230" y="50760"/>
                </a:lnTo>
                <a:lnTo>
                  <a:pt x="38970" y="52040"/>
                </a:lnTo>
                <a:lnTo>
                  <a:pt x="38150" y="45070"/>
                </a:lnTo>
                <a:lnTo>
                  <a:pt x="40270" y="45800"/>
                </a:lnTo>
                <a:lnTo>
                  <a:pt x="41740" y="48440"/>
                </a:lnTo>
                <a:lnTo>
                  <a:pt x="44030" y="46760"/>
                </a:lnTo>
                <a:lnTo>
                  <a:pt x="47790" y="47960"/>
                </a:lnTo>
                <a:lnTo>
                  <a:pt x="50730" y="48680"/>
                </a:lnTo>
                <a:lnTo>
                  <a:pt x="49910" y="52520"/>
                </a:lnTo>
                <a:lnTo>
                  <a:pt x="48930" y="55170"/>
                </a:lnTo>
                <a:lnTo>
                  <a:pt x="45830" y="55170"/>
                </a:lnTo>
                <a:lnTo>
                  <a:pt x="44680" y="56370"/>
                </a:lnTo>
                <a:lnTo>
                  <a:pt x="44520" y="61650"/>
                </a:lnTo>
                <a:close/>
                <a:moveTo>
                  <a:pt x="60860" y="80620"/>
                </a:moveTo>
                <a:lnTo>
                  <a:pt x="56450" y="79900"/>
                </a:lnTo>
                <a:lnTo>
                  <a:pt x="56780" y="75820"/>
                </a:lnTo>
                <a:lnTo>
                  <a:pt x="56610" y="71740"/>
                </a:lnTo>
                <a:lnTo>
                  <a:pt x="58900" y="71260"/>
                </a:lnTo>
                <a:lnTo>
                  <a:pt x="61680" y="70780"/>
                </a:lnTo>
                <a:lnTo>
                  <a:pt x="63470" y="70050"/>
                </a:lnTo>
                <a:lnTo>
                  <a:pt x="65430" y="75340"/>
                </a:lnTo>
                <a:lnTo>
                  <a:pt x="65270" y="78940"/>
                </a:lnTo>
                <a:lnTo>
                  <a:pt x="60860" y="80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Gampr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670" y="34020"/>
                </a:moveTo>
                <a:lnTo>
                  <a:pt x="41580" y="35460"/>
                </a:lnTo>
                <a:lnTo>
                  <a:pt x="36520" y="35220"/>
                </a:lnTo>
                <a:lnTo>
                  <a:pt x="32560" y="33050"/>
                </a:lnTo>
                <a:lnTo>
                  <a:pt x="32830" y="27390"/>
                </a:lnTo>
                <a:lnTo>
                  <a:pt x="35670" y="19200"/>
                </a:lnTo>
                <a:lnTo>
                  <a:pt x="37660" y="19830"/>
                </a:lnTo>
                <a:lnTo>
                  <a:pt x="40270" y="21030"/>
                </a:lnTo>
                <a:lnTo>
                  <a:pt x="38970" y="25360"/>
                </a:lnTo>
                <a:lnTo>
                  <a:pt x="39290" y="29690"/>
                </a:lnTo>
                <a:lnTo>
                  <a:pt x="42070" y="31850"/>
                </a:lnTo>
                <a:lnTo>
                  <a:pt x="45670" y="34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