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Wadi al Hayaa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Wadi al Hayaa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30750" y="50500"/>
                </a:moveTo>
                <a:lnTo>
                  <a:pt x="29220" y="51060"/>
                </a:lnTo>
                <a:lnTo>
                  <a:pt x="28140" y="51330"/>
                </a:lnTo>
                <a:lnTo>
                  <a:pt x="27730" y="51700"/>
                </a:lnTo>
                <a:lnTo>
                  <a:pt x="27140" y="52440"/>
                </a:lnTo>
                <a:lnTo>
                  <a:pt x="26550" y="52880"/>
                </a:lnTo>
                <a:lnTo>
                  <a:pt x="25160" y="52980"/>
                </a:lnTo>
                <a:lnTo>
                  <a:pt x="24210" y="53300"/>
                </a:lnTo>
                <a:lnTo>
                  <a:pt x="23670" y="53500"/>
                </a:lnTo>
                <a:lnTo>
                  <a:pt x="23200" y="53880"/>
                </a:lnTo>
                <a:lnTo>
                  <a:pt x="22480" y="53960"/>
                </a:lnTo>
                <a:lnTo>
                  <a:pt x="21690" y="53800"/>
                </a:lnTo>
                <a:lnTo>
                  <a:pt x="21100" y="54300"/>
                </a:lnTo>
                <a:lnTo>
                  <a:pt x="20520" y="54800"/>
                </a:lnTo>
                <a:lnTo>
                  <a:pt x="19860" y="54890"/>
                </a:lnTo>
                <a:lnTo>
                  <a:pt x="18780" y="54980"/>
                </a:lnTo>
                <a:lnTo>
                  <a:pt x="18290" y="54820"/>
                </a:lnTo>
                <a:lnTo>
                  <a:pt x="17250" y="54320"/>
                </a:lnTo>
                <a:lnTo>
                  <a:pt x="16130" y="54960"/>
                </a:lnTo>
                <a:lnTo>
                  <a:pt x="15760" y="54410"/>
                </a:lnTo>
                <a:lnTo>
                  <a:pt x="15580" y="53690"/>
                </a:lnTo>
                <a:lnTo>
                  <a:pt x="15650" y="52460"/>
                </a:lnTo>
                <a:lnTo>
                  <a:pt x="15870" y="51510"/>
                </a:lnTo>
                <a:lnTo>
                  <a:pt x="15990" y="50690"/>
                </a:lnTo>
                <a:lnTo>
                  <a:pt x="16760" y="50180"/>
                </a:lnTo>
                <a:lnTo>
                  <a:pt x="18120" y="49280"/>
                </a:lnTo>
                <a:lnTo>
                  <a:pt x="19660" y="48200"/>
                </a:lnTo>
                <a:lnTo>
                  <a:pt x="21380" y="47000"/>
                </a:lnTo>
                <a:lnTo>
                  <a:pt x="22930" y="45800"/>
                </a:lnTo>
                <a:lnTo>
                  <a:pt x="24060" y="44910"/>
                </a:lnTo>
                <a:lnTo>
                  <a:pt x="25430" y="44020"/>
                </a:lnTo>
                <a:lnTo>
                  <a:pt x="26460" y="43750"/>
                </a:lnTo>
                <a:lnTo>
                  <a:pt x="27380" y="43910"/>
                </a:lnTo>
                <a:lnTo>
                  <a:pt x="28970" y="44410"/>
                </a:lnTo>
                <a:lnTo>
                  <a:pt x="31030" y="44810"/>
                </a:lnTo>
                <a:lnTo>
                  <a:pt x="31260" y="45060"/>
                </a:lnTo>
                <a:lnTo>
                  <a:pt x="31390" y="45720"/>
                </a:lnTo>
                <a:lnTo>
                  <a:pt x="31340" y="46570"/>
                </a:lnTo>
                <a:lnTo>
                  <a:pt x="31590" y="47050"/>
                </a:lnTo>
                <a:lnTo>
                  <a:pt x="31900" y="47410"/>
                </a:lnTo>
                <a:lnTo>
                  <a:pt x="31970" y="47770"/>
                </a:lnTo>
                <a:lnTo>
                  <a:pt x="31620" y="48500"/>
                </a:lnTo>
                <a:lnTo>
                  <a:pt x="30970" y="49120"/>
                </a:lnTo>
                <a:lnTo>
                  <a:pt x="30740" y="49850"/>
                </a:lnTo>
                <a:lnTo>
                  <a:pt x="30750" y="5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