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Trípoli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Trípoli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30860" y="7330"/>
                </a:moveTo>
                <a:lnTo>
                  <a:pt x="30490" y="7650"/>
                </a:lnTo>
                <a:lnTo>
                  <a:pt x="30050" y="8140"/>
                </a:lnTo>
                <a:lnTo>
                  <a:pt x="30030" y="8270"/>
                </a:lnTo>
                <a:lnTo>
                  <a:pt x="29510" y="8320"/>
                </a:lnTo>
                <a:lnTo>
                  <a:pt x="29420" y="8330"/>
                </a:lnTo>
                <a:lnTo>
                  <a:pt x="28670" y="8680"/>
                </a:lnTo>
                <a:lnTo>
                  <a:pt x="28390" y="8760"/>
                </a:lnTo>
                <a:lnTo>
                  <a:pt x="27960" y="8900"/>
                </a:lnTo>
                <a:lnTo>
                  <a:pt x="27670" y="9540"/>
                </a:lnTo>
                <a:lnTo>
                  <a:pt x="27580" y="9890"/>
                </a:lnTo>
                <a:lnTo>
                  <a:pt x="27380" y="10020"/>
                </a:lnTo>
                <a:lnTo>
                  <a:pt x="26720" y="10230"/>
                </a:lnTo>
                <a:lnTo>
                  <a:pt x="26440" y="9850"/>
                </a:lnTo>
                <a:lnTo>
                  <a:pt x="26460" y="9370"/>
                </a:lnTo>
                <a:lnTo>
                  <a:pt x="26360" y="8640"/>
                </a:lnTo>
                <a:lnTo>
                  <a:pt x="26300" y="8070"/>
                </a:lnTo>
                <a:lnTo>
                  <a:pt x="25800" y="7580"/>
                </a:lnTo>
                <a:lnTo>
                  <a:pt x="26000" y="7160"/>
                </a:lnTo>
                <a:lnTo>
                  <a:pt x="25960" y="6600"/>
                </a:lnTo>
                <a:lnTo>
                  <a:pt x="25960" y="6550"/>
                </a:lnTo>
                <a:lnTo>
                  <a:pt x="25960" y="6510"/>
                </a:lnTo>
                <a:lnTo>
                  <a:pt x="26030" y="6480"/>
                </a:lnTo>
                <a:lnTo>
                  <a:pt x="26210" y="6330"/>
                </a:lnTo>
                <a:lnTo>
                  <a:pt x="26310" y="6270"/>
                </a:lnTo>
                <a:lnTo>
                  <a:pt x="26440" y="6240"/>
                </a:lnTo>
                <a:lnTo>
                  <a:pt x="26840" y="6220"/>
                </a:lnTo>
                <a:lnTo>
                  <a:pt x="27390" y="6320"/>
                </a:lnTo>
                <a:lnTo>
                  <a:pt x="27450" y="6360"/>
                </a:lnTo>
                <a:lnTo>
                  <a:pt x="27510" y="6410"/>
                </a:lnTo>
                <a:lnTo>
                  <a:pt x="28660" y="7020"/>
                </a:lnTo>
                <a:lnTo>
                  <a:pt x="28920" y="7080"/>
                </a:lnTo>
                <a:lnTo>
                  <a:pt x="29900" y="7040"/>
                </a:lnTo>
                <a:lnTo>
                  <a:pt x="30150" y="7080"/>
                </a:lnTo>
                <a:lnTo>
                  <a:pt x="30640" y="7230"/>
                </a:lnTo>
                <a:lnTo>
                  <a:pt x="30860" y="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