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Surt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Libya • State Map | Fully Editable Vector Shape</a:t>
            </a:r>
          </a:p>
        </p:txBody>
      </p:sp>
      <p:sp>
        <p:nvSpPr>
          <p:cNvPr id="101" name="Surt"/>
          <p:cNvSpPr/>
          <p:nvPr/>
        </p:nvSpPr>
        <p:spPr>
          <a:xfrm>
            <a:off x="3555847" y="1325880"/>
            <a:ext cx="5080000" cy="4937760"/>
          </a:xfrm>
          <a:custGeom>
            <a:avLst/>
            <a:gdLst/>
            <a:ahLst/>
            <a:cxnLst/>
            <a:rect l="0" t="0" r="100000" b="97200"/>
            <a:pathLst>
              <a:path w="100000" h="97200">
                <a:moveTo>
                  <a:pt x="58690" y="23450"/>
                </a:moveTo>
                <a:lnTo>
                  <a:pt x="58580" y="24660"/>
                </a:lnTo>
                <a:lnTo>
                  <a:pt x="58380" y="25950"/>
                </a:lnTo>
                <a:lnTo>
                  <a:pt x="58310" y="27070"/>
                </a:lnTo>
                <a:lnTo>
                  <a:pt x="58420" y="28180"/>
                </a:lnTo>
                <a:lnTo>
                  <a:pt x="58220" y="29160"/>
                </a:lnTo>
                <a:lnTo>
                  <a:pt x="57530" y="30140"/>
                </a:lnTo>
                <a:lnTo>
                  <a:pt x="57150" y="31500"/>
                </a:lnTo>
                <a:lnTo>
                  <a:pt x="57070" y="33400"/>
                </a:lnTo>
                <a:lnTo>
                  <a:pt x="57070" y="35860"/>
                </a:lnTo>
                <a:lnTo>
                  <a:pt x="57070" y="35970"/>
                </a:lnTo>
                <a:lnTo>
                  <a:pt x="56410" y="35760"/>
                </a:lnTo>
                <a:lnTo>
                  <a:pt x="55490" y="35510"/>
                </a:lnTo>
                <a:lnTo>
                  <a:pt x="54700" y="34950"/>
                </a:lnTo>
                <a:lnTo>
                  <a:pt x="54090" y="34340"/>
                </a:lnTo>
                <a:lnTo>
                  <a:pt x="53850" y="33420"/>
                </a:lnTo>
                <a:lnTo>
                  <a:pt x="53610" y="32680"/>
                </a:lnTo>
                <a:lnTo>
                  <a:pt x="53120" y="32070"/>
                </a:lnTo>
                <a:lnTo>
                  <a:pt x="52630" y="31510"/>
                </a:lnTo>
                <a:lnTo>
                  <a:pt x="52380" y="30900"/>
                </a:lnTo>
                <a:lnTo>
                  <a:pt x="52260" y="30410"/>
                </a:lnTo>
                <a:lnTo>
                  <a:pt x="51770" y="29980"/>
                </a:lnTo>
                <a:lnTo>
                  <a:pt x="51340" y="29980"/>
                </a:lnTo>
                <a:lnTo>
                  <a:pt x="50910" y="30220"/>
                </a:lnTo>
                <a:lnTo>
                  <a:pt x="50350" y="30720"/>
                </a:lnTo>
                <a:lnTo>
                  <a:pt x="49800" y="30530"/>
                </a:lnTo>
                <a:lnTo>
                  <a:pt x="48930" y="30290"/>
                </a:lnTo>
                <a:lnTo>
                  <a:pt x="48320" y="29740"/>
                </a:lnTo>
                <a:lnTo>
                  <a:pt x="47580" y="29680"/>
                </a:lnTo>
                <a:lnTo>
                  <a:pt x="46960" y="29930"/>
                </a:lnTo>
                <a:lnTo>
                  <a:pt x="45850" y="30000"/>
                </a:lnTo>
                <a:lnTo>
                  <a:pt x="45170" y="29820"/>
                </a:lnTo>
                <a:lnTo>
                  <a:pt x="45070" y="29880"/>
                </a:lnTo>
                <a:lnTo>
                  <a:pt x="45600" y="29080"/>
                </a:lnTo>
                <a:lnTo>
                  <a:pt x="45720" y="28400"/>
                </a:lnTo>
                <a:lnTo>
                  <a:pt x="45530" y="27530"/>
                </a:lnTo>
                <a:lnTo>
                  <a:pt x="45350" y="26490"/>
                </a:lnTo>
                <a:lnTo>
                  <a:pt x="44850" y="25130"/>
                </a:lnTo>
                <a:lnTo>
                  <a:pt x="44410" y="23890"/>
                </a:lnTo>
                <a:lnTo>
                  <a:pt x="44220" y="22660"/>
                </a:lnTo>
                <a:lnTo>
                  <a:pt x="43960" y="21350"/>
                </a:lnTo>
                <a:lnTo>
                  <a:pt x="43580" y="19930"/>
                </a:lnTo>
                <a:lnTo>
                  <a:pt x="43330" y="18930"/>
                </a:lnTo>
                <a:lnTo>
                  <a:pt x="43320" y="17810"/>
                </a:lnTo>
                <a:lnTo>
                  <a:pt x="43420" y="17570"/>
                </a:lnTo>
                <a:lnTo>
                  <a:pt x="43450" y="17510"/>
                </a:lnTo>
                <a:lnTo>
                  <a:pt x="44730" y="17740"/>
                </a:lnTo>
                <a:lnTo>
                  <a:pt x="46860" y="17760"/>
                </a:lnTo>
                <a:lnTo>
                  <a:pt x="48090" y="18030"/>
                </a:lnTo>
                <a:lnTo>
                  <a:pt x="49350" y="18470"/>
                </a:lnTo>
                <a:lnTo>
                  <a:pt x="50330" y="18680"/>
                </a:lnTo>
                <a:lnTo>
                  <a:pt x="50530" y="18680"/>
                </a:lnTo>
                <a:lnTo>
                  <a:pt x="50590" y="18710"/>
                </a:lnTo>
                <a:lnTo>
                  <a:pt x="50630" y="18730"/>
                </a:lnTo>
                <a:lnTo>
                  <a:pt x="50840" y="18850"/>
                </a:lnTo>
                <a:lnTo>
                  <a:pt x="51000" y="19000"/>
                </a:lnTo>
                <a:lnTo>
                  <a:pt x="51060" y="19040"/>
                </a:lnTo>
                <a:lnTo>
                  <a:pt x="51120" y="19060"/>
                </a:lnTo>
                <a:lnTo>
                  <a:pt x="51970" y="19320"/>
                </a:lnTo>
                <a:lnTo>
                  <a:pt x="52410" y="19540"/>
                </a:lnTo>
                <a:lnTo>
                  <a:pt x="52900" y="19700"/>
                </a:lnTo>
                <a:lnTo>
                  <a:pt x="53320" y="19780"/>
                </a:lnTo>
                <a:lnTo>
                  <a:pt x="53390" y="19850"/>
                </a:lnTo>
                <a:lnTo>
                  <a:pt x="53550" y="20090"/>
                </a:lnTo>
                <a:lnTo>
                  <a:pt x="53660" y="20180"/>
                </a:lnTo>
                <a:lnTo>
                  <a:pt x="53770" y="20240"/>
                </a:lnTo>
                <a:lnTo>
                  <a:pt x="54290" y="20350"/>
                </a:lnTo>
                <a:lnTo>
                  <a:pt x="55200" y="20700"/>
                </a:lnTo>
                <a:lnTo>
                  <a:pt x="55390" y="20820"/>
                </a:lnTo>
                <a:lnTo>
                  <a:pt x="55550" y="20970"/>
                </a:lnTo>
                <a:lnTo>
                  <a:pt x="56060" y="21570"/>
                </a:lnTo>
                <a:lnTo>
                  <a:pt x="57470" y="22620"/>
                </a:lnTo>
                <a:lnTo>
                  <a:pt x="57790" y="22980"/>
                </a:lnTo>
                <a:lnTo>
                  <a:pt x="57960" y="23140"/>
                </a:lnTo>
                <a:lnTo>
                  <a:pt x="58340" y="23350"/>
                </a:lnTo>
                <a:lnTo>
                  <a:pt x="58580" y="23390"/>
                </a:lnTo>
                <a:lnTo>
                  <a:pt x="58690" y="23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