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Sabha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Libya • State Map | Fully Editable Vector Shape</a:t>
            </a:r>
          </a:p>
        </p:txBody>
      </p:sp>
      <p:sp>
        <p:nvSpPr>
          <p:cNvPr id="101" name="Sabha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44270" y="45160"/>
                </a:moveTo>
                <a:lnTo>
                  <a:pt x="41280" y="45980"/>
                </a:lnTo>
                <a:lnTo>
                  <a:pt x="40680" y="46110"/>
                </a:lnTo>
                <a:lnTo>
                  <a:pt x="39590" y="46310"/>
                </a:lnTo>
                <a:lnTo>
                  <a:pt x="38500" y="46440"/>
                </a:lnTo>
                <a:lnTo>
                  <a:pt x="37470" y="46700"/>
                </a:lnTo>
                <a:lnTo>
                  <a:pt x="36740" y="46890"/>
                </a:lnTo>
                <a:lnTo>
                  <a:pt x="35900" y="47210"/>
                </a:lnTo>
                <a:lnTo>
                  <a:pt x="35420" y="47700"/>
                </a:lnTo>
                <a:lnTo>
                  <a:pt x="34820" y="48320"/>
                </a:lnTo>
                <a:lnTo>
                  <a:pt x="34230" y="48990"/>
                </a:lnTo>
                <a:lnTo>
                  <a:pt x="33570" y="49670"/>
                </a:lnTo>
                <a:lnTo>
                  <a:pt x="32550" y="50110"/>
                </a:lnTo>
                <a:lnTo>
                  <a:pt x="31890" y="50370"/>
                </a:lnTo>
                <a:lnTo>
                  <a:pt x="30750" y="50510"/>
                </a:lnTo>
                <a:lnTo>
                  <a:pt x="30750" y="50500"/>
                </a:lnTo>
                <a:lnTo>
                  <a:pt x="30740" y="49850"/>
                </a:lnTo>
                <a:lnTo>
                  <a:pt x="30970" y="49120"/>
                </a:lnTo>
                <a:lnTo>
                  <a:pt x="31620" y="48500"/>
                </a:lnTo>
                <a:lnTo>
                  <a:pt x="31970" y="47770"/>
                </a:lnTo>
                <a:lnTo>
                  <a:pt x="31900" y="47410"/>
                </a:lnTo>
                <a:lnTo>
                  <a:pt x="31590" y="47050"/>
                </a:lnTo>
                <a:lnTo>
                  <a:pt x="31340" y="46570"/>
                </a:lnTo>
                <a:lnTo>
                  <a:pt x="31390" y="45720"/>
                </a:lnTo>
                <a:lnTo>
                  <a:pt x="31260" y="45060"/>
                </a:lnTo>
                <a:lnTo>
                  <a:pt x="31030" y="44810"/>
                </a:lnTo>
                <a:lnTo>
                  <a:pt x="32950" y="44600"/>
                </a:lnTo>
                <a:lnTo>
                  <a:pt x="33560" y="44530"/>
                </a:lnTo>
                <a:lnTo>
                  <a:pt x="33920" y="44220"/>
                </a:lnTo>
                <a:lnTo>
                  <a:pt x="34150" y="43850"/>
                </a:lnTo>
                <a:lnTo>
                  <a:pt x="34690" y="43470"/>
                </a:lnTo>
                <a:lnTo>
                  <a:pt x="35300" y="43100"/>
                </a:lnTo>
                <a:lnTo>
                  <a:pt x="36020" y="42660"/>
                </a:lnTo>
                <a:lnTo>
                  <a:pt x="36440" y="41920"/>
                </a:lnTo>
                <a:lnTo>
                  <a:pt x="37290" y="41540"/>
                </a:lnTo>
                <a:lnTo>
                  <a:pt x="37900" y="41470"/>
                </a:lnTo>
                <a:lnTo>
                  <a:pt x="38930" y="41340"/>
                </a:lnTo>
                <a:lnTo>
                  <a:pt x="39300" y="41150"/>
                </a:lnTo>
                <a:lnTo>
                  <a:pt x="40150" y="40830"/>
                </a:lnTo>
                <a:lnTo>
                  <a:pt x="41480" y="40960"/>
                </a:lnTo>
                <a:lnTo>
                  <a:pt x="41480" y="41150"/>
                </a:lnTo>
                <a:lnTo>
                  <a:pt x="41900" y="41780"/>
                </a:lnTo>
                <a:lnTo>
                  <a:pt x="42450" y="42620"/>
                </a:lnTo>
                <a:lnTo>
                  <a:pt x="42610" y="43160"/>
                </a:lnTo>
                <a:lnTo>
                  <a:pt x="42790" y="43660"/>
                </a:lnTo>
                <a:lnTo>
                  <a:pt x="43020" y="43880"/>
                </a:lnTo>
                <a:lnTo>
                  <a:pt x="43400" y="44100"/>
                </a:lnTo>
                <a:lnTo>
                  <a:pt x="43770" y="44440"/>
                </a:lnTo>
                <a:lnTo>
                  <a:pt x="44150" y="44660"/>
                </a:lnTo>
                <a:lnTo>
                  <a:pt x="44280" y="45100"/>
                </a:lnTo>
                <a:lnTo>
                  <a:pt x="44270" y="45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