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Oases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Oases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94450" y="45330"/>
                </a:moveTo>
                <a:lnTo>
                  <a:pt x="94440" y="45330"/>
                </a:lnTo>
                <a:lnTo>
                  <a:pt x="92430" y="45380"/>
                </a:lnTo>
                <a:lnTo>
                  <a:pt x="90300" y="45430"/>
                </a:lnTo>
                <a:lnTo>
                  <a:pt x="86920" y="45490"/>
                </a:lnTo>
                <a:lnTo>
                  <a:pt x="83550" y="45550"/>
                </a:lnTo>
                <a:lnTo>
                  <a:pt x="80180" y="45570"/>
                </a:lnTo>
                <a:lnTo>
                  <a:pt x="76810" y="45590"/>
                </a:lnTo>
                <a:lnTo>
                  <a:pt x="73350" y="45550"/>
                </a:lnTo>
                <a:lnTo>
                  <a:pt x="69890" y="45500"/>
                </a:lnTo>
                <a:lnTo>
                  <a:pt x="67370" y="45520"/>
                </a:lnTo>
                <a:lnTo>
                  <a:pt x="64850" y="45540"/>
                </a:lnTo>
                <a:lnTo>
                  <a:pt x="62900" y="45550"/>
                </a:lnTo>
                <a:lnTo>
                  <a:pt x="60940" y="45560"/>
                </a:lnTo>
                <a:lnTo>
                  <a:pt x="60950" y="36870"/>
                </a:lnTo>
                <a:lnTo>
                  <a:pt x="59980" y="36800"/>
                </a:lnTo>
                <a:lnTo>
                  <a:pt x="59980" y="36790"/>
                </a:lnTo>
                <a:lnTo>
                  <a:pt x="58330" y="36290"/>
                </a:lnTo>
                <a:lnTo>
                  <a:pt x="57070" y="35860"/>
                </a:lnTo>
                <a:lnTo>
                  <a:pt x="57070" y="33400"/>
                </a:lnTo>
                <a:lnTo>
                  <a:pt x="57150" y="31500"/>
                </a:lnTo>
                <a:lnTo>
                  <a:pt x="57530" y="30140"/>
                </a:lnTo>
                <a:lnTo>
                  <a:pt x="58220" y="29160"/>
                </a:lnTo>
                <a:lnTo>
                  <a:pt x="58420" y="28180"/>
                </a:lnTo>
                <a:lnTo>
                  <a:pt x="58310" y="27070"/>
                </a:lnTo>
                <a:lnTo>
                  <a:pt x="58380" y="25950"/>
                </a:lnTo>
                <a:lnTo>
                  <a:pt x="58580" y="24660"/>
                </a:lnTo>
                <a:lnTo>
                  <a:pt x="58690" y="23450"/>
                </a:lnTo>
                <a:lnTo>
                  <a:pt x="59530" y="24000"/>
                </a:lnTo>
                <a:lnTo>
                  <a:pt x="59770" y="24110"/>
                </a:lnTo>
                <a:lnTo>
                  <a:pt x="60280" y="24180"/>
                </a:lnTo>
                <a:lnTo>
                  <a:pt x="60800" y="24190"/>
                </a:lnTo>
                <a:lnTo>
                  <a:pt x="61340" y="24130"/>
                </a:lnTo>
                <a:lnTo>
                  <a:pt x="61640" y="24040"/>
                </a:lnTo>
                <a:lnTo>
                  <a:pt x="61910" y="23960"/>
                </a:lnTo>
                <a:lnTo>
                  <a:pt x="62370" y="23730"/>
                </a:lnTo>
                <a:lnTo>
                  <a:pt x="63020" y="23310"/>
                </a:lnTo>
                <a:lnTo>
                  <a:pt x="63130" y="23260"/>
                </a:lnTo>
                <a:lnTo>
                  <a:pt x="63390" y="23210"/>
                </a:lnTo>
                <a:lnTo>
                  <a:pt x="63510" y="23150"/>
                </a:lnTo>
                <a:lnTo>
                  <a:pt x="64280" y="22550"/>
                </a:lnTo>
                <a:lnTo>
                  <a:pt x="65230" y="21390"/>
                </a:lnTo>
                <a:lnTo>
                  <a:pt x="65480" y="20950"/>
                </a:lnTo>
                <a:lnTo>
                  <a:pt x="65620" y="20750"/>
                </a:lnTo>
                <a:lnTo>
                  <a:pt x="65830" y="20580"/>
                </a:lnTo>
                <a:lnTo>
                  <a:pt x="65930" y="20480"/>
                </a:lnTo>
                <a:lnTo>
                  <a:pt x="66300" y="19700"/>
                </a:lnTo>
                <a:lnTo>
                  <a:pt x="66570" y="18960"/>
                </a:lnTo>
                <a:lnTo>
                  <a:pt x="66600" y="18670"/>
                </a:lnTo>
                <a:lnTo>
                  <a:pt x="66570" y="17810"/>
                </a:lnTo>
                <a:lnTo>
                  <a:pt x="66540" y="17760"/>
                </a:lnTo>
                <a:lnTo>
                  <a:pt x="66610" y="17730"/>
                </a:lnTo>
                <a:lnTo>
                  <a:pt x="66590" y="17670"/>
                </a:lnTo>
                <a:lnTo>
                  <a:pt x="66570" y="17640"/>
                </a:lnTo>
                <a:lnTo>
                  <a:pt x="66510" y="17570"/>
                </a:lnTo>
                <a:lnTo>
                  <a:pt x="66490" y="17510"/>
                </a:lnTo>
                <a:lnTo>
                  <a:pt x="66810" y="17490"/>
                </a:lnTo>
                <a:lnTo>
                  <a:pt x="67450" y="17700"/>
                </a:lnTo>
                <a:lnTo>
                  <a:pt x="67700" y="18090"/>
                </a:lnTo>
                <a:lnTo>
                  <a:pt x="68130" y="18670"/>
                </a:lnTo>
                <a:lnTo>
                  <a:pt x="68740" y="19090"/>
                </a:lnTo>
                <a:lnTo>
                  <a:pt x="69150" y="19220"/>
                </a:lnTo>
                <a:lnTo>
                  <a:pt x="69980" y="19170"/>
                </a:lnTo>
                <a:lnTo>
                  <a:pt x="71110" y="18950"/>
                </a:lnTo>
                <a:lnTo>
                  <a:pt x="73330" y="19030"/>
                </a:lnTo>
                <a:lnTo>
                  <a:pt x="73780" y="19040"/>
                </a:lnTo>
                <a:lnTo>
                  <a:pt x="75270" y="18970"/>
                </a:lnTo>
                <a:lnTo>
                  <a:pt x="75620" y="18820"/>
                </a:lnTo>
                <a:lnTo>
                  <a:pt x="76060" y="18640"/>
                </a:lnTo>
                <a:lnTo>
                  <a:pt x="77090" y="18540"/>
                </a:lnTo>
                <a:lnTo>
                  <a:pt x="77900" y="18460"/>
                </a:lnTo>
                <a:lnTo>
                  <a:pt x="78750" y="18290"/>
                </a:lnTo>
                <a:lnTo>
                  <a:pt x="79190" y="18680"/>
                </a:lnTo>
                <a:lnTo>
                  <a:pt x="79890" y="19310"/>
                </a:lnTo>
                <a:lnTo>
                  <a:pt x="80210" y="19980"/>
                </a:lnTo>
                <a:lnTo>
                  <a:pt x="80830" y="20410"/>
                </a:lnTo>
                <a:lnTo>
                  <a:pt x="81230" y="20500"/>
                </a:lnTo>
                <a:lnTo>
                  <a:pt x="81810" y="20670"/>
                </a:lnTo>
                <a:lnTo>
                  <a:pt x="82380" y="20660"/>
                </a:lnTo>
                <a:lnTo>
                  <a:pt x="82840" y="20610"/>
                </a:lnTo>
                <a:lnTo>
                  <a:pt x="82850" y="20610"/>
                </a:lnTo>
                <a:lnTo>
                  <a:pt x="82860" y="20610"/>
                </a:lnTo>
                <a:lnTo>
                  <a:pt x="82870" y="20610"/>
                </a:lnTo>
                <a:lnTo>
                  <a:pt x="82990" y="20660"/>
                </a:lnTo>
                <a:lnTo>
                  <a:pt x="83110" y="20710"/>
                </a:lnTo>
                <a:lnTo>
                  <a:pt x="83230" y="20760"/>
                </a:lnTo>
                <a:lnTo>
                  <a:pt x="83350" y="20810"/>
                </a:lnTo>
                <a:lnTo>
                  <a:pt x="83360" y="25210"/>
                </a:lnTo>
                <a:lnTo>
                  <a:pt x="83370" y="29580"/>
                </a:lnTo>
                <a:lnTo>
                  <a:pt x="83370" y="33920"/>
                </a:lnTo>
                <a:lnTo>
                  <a:pt x="83380" y="38230"/>
                </a:lnTo>
                <a:lnTo>
                  <a:pt x="86120" y="38300"/>
                </a:lnTo>
                <a:lnTo>
                  <a:pt x="88850" y="38360"/>
                </a:lnTo>
                <a:lnTo>
                  <a:pt x="91590" y="38420"/>
                </a:lnTo>
                <a:lnTo>
                  <a:pt x="94330" y="38490"/>
                </a:lnTo>
                <a:lnTo>
                  <a:pt x="94380" y="38500"/>
                </a:lnTo>
                <a:lnTo>
                  <a:pt x="94440" y="38510"/>
                </a:lnTo>
                <a:lnTo>
                  <a:pt x="94450" y="38510"/>
                </a:lnTo>
                <a:lnTo>
                  <a:pt x="94450" y="39020"/>
                </a:lnTo>
                <a:lnTo>
                  <a:pt x="94450" y="41320"/>
                </a:lnTo>
                <a:lnTo>
                  <a:pt x="94450" y="41570"/>
                </a:lnTo>
                <a:lnTo>
                  <a:pt x="94450" y="42560"/>
                </a:lnTo>
                <a:lnTo>
                  <a:pt x="94450" y="44750"/>
                </a:lnTo>
                <a:lnTo>
                  <a:pt x="94450" y="45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