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Nalut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Nalut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16940" y="9710"/>
                </a:moveTo>
                <a:lnTo>
                  <a:pt x="17250" y="9990"/>
                </a:lnTo>
                <a:lnTo>
                  <a:pt x="17540" y="10310"/>
                </a:lnTo>
                <a:lnTo>
                  <a:pt x="17870" y="10420"/>
                </a:lnTo>
                <a:lnTo>
                  <a:pt x="18800" y="10410"/>
                </a:lnTo>
                <a:lnTo>
                  <a:pt x="18800" y="11220"/>
                </a:lnTo>
                <a:lnTo>
                  <a:pt x="18670" y="11900"/>
                </a:lnTo>
                <a:lnTo>
                  <a:pt x="18570" y="12760"/>
                </a:lnTo>
                <a:lnTo>
                  <a:pt x="18670" y="13490"/>
                </a:lnTo>
                <a:lnTo>
                  <a:pt x="18760" y="13990"/>
                </a:lnTo>
                <a:lnTo>
                  <a:pt x="18660" y="14670"/>
                </a:lnTo>
                <a:lnTo>
                  <a:pt x="18630" y="15470"/>
                </a:lnTo>
                <a:lnTo>
                  <a:pt x="18700" y="16150"/>
                </a:lnTo>
                <a:lnTo>
                  <a:pt x="18650" y="17000"/>
                </a:lnTo>
                <a:lnTo>
                  <a:pt x="18750" y="17600"/>
                </a:lnTo>
                <a:lnTo>
                  <a:pt x="18990" y="18140"/>
                </a:lnTo>
                <a:lnTo>
                  <a:pt x="19280" y="18680"/>
                </a:lnTo>
                <a:lnTo>
                  <a:pt x="19380" y="18720"/>
                </a:lnTo>
                <a:lnTo>
                  <a:pt x="18830" y="19730"/>
                </a:lnTo>
                <a:lnTo>
                  <a:pt x="18060" y="20880"/>
                </a:lnTo>
                <a:lnTo>
                  <a:pt x="17580" y="21640"/>
                </a:lnTo>
                <a:lnTo>
                  <a:pt x="17280" y="21960"/>
                </a:lnTo>
                <a:lnTo>
                  <a:pt x="17230" y="22340"/>
                </a:lnTo>
                <a:lnTo>
                  <a:pt x="17380" y="23200"/>
                </a:lnTo>
                <a:lnTo>
                  <a:pt x="17360" y="24380"/>
                </a:lnTo>
                <a:lnTo>
                  <a:pt x="17400" y="25740"/>
                </a:lnTo>
                <a:lnTo>
                  <a:pt x="17570" y="27220"/>
                </a:lnTo>
                <a:lnTo>
                  <a:pt x="17810" y="28750"/>
                </a:lnTo>
                <a:lnTo>
                  <a:pt x="18040" y="30160"/>
                </a:lnTo>
                <a:lnTo>
                  <a:pt x="18030" y="32010"/>
                </a:lnTo>
                <a:lnTo>
                  <a:pt x="18490" y="32790"/>
                </a:lnTo>
                <a:lnTo>
                  <a:pt x="19000" y="33510"/>
                </a:lnTo>
                <a:lnTo>
                  <a:pt x="19140" y="34060"/>
                </a:lnTo>
                <a:lnTo>
                  <a:pt x="19320" y="35250"/>
                </a:lnTo>
                <a:lnTo>
                  <a:pt x="19310" y="35270"/>
                </a:lnTo>
                <a:lnTo>
                  <a:pt x="19200" y="35410"/>
                </a:lnTo>
                <a:lnTo>
                  <a:pt x="19010" y="35680"/>
                </a:lnTo>
                <a:lnTo>
                  <a:pt x="18380" y="35530"/>
                </a:lnTo>
                <a:lnTo>
                  <a:pt x="18010" y="35150"/>
                </a:lnTo>
                <a:lnTo>
                  <a:pt x="17420" y="35270"/>
                </a:lnTo>
                <a:lnTo>
                  <a:pt x="17220" y="35280"/>
                </a:lnTo>
                <a:lnTo>
                  <a:pt x="16670" y="35190"/>
                </a:lnTo>
                <a:lnTo>
                  <a:pt x="16450" y="35320"/>
                </a:lnTo>
                <a:lnTo>
                  <a:pt x="16060" y="35570"/>
                </a:lnTo>
                <a:lnTo>
                  <a:pt x="15700" y="35580"/>
                </a:lnTo>
                <a:lnTo>
                  <a:pt x="14930" y="35260"/>
                </a:lnTo>
                <a:lnTo>
                  <a:pt x="14660" y="35060"/>
                </a:lnTo>
                <a:lnTo>
                  <a:pt x="13920" y="34940"/>
                </a:lnTo>
                <a:lnTo>
                  <a:pt x="13560" y="34460"/>
                </a:lnTo>
                <a:lnTo>
                  <a:pt x="13470" y="33980"/>
                </a:lnTo>
                <a:lnTo>
                  <a:pt x="13310" y="33610"/>
                </a:lnTo>
                <a:lnTo>
                  <a:pt x="12980" y="33720"/>
                </a:lnTo>
                <a:lnTo>
                  <a:pt x="12560" y="34000"/>
                </a:lnTo>
                <a:lnTo>
                  <a:pt x="12450" y="34080"/>
                </a:lnTo>
                <a:lnTo>
                  <a:pt x="12130" y="34360"/>
                </a:lnTo>
                <a:lnTo>
                  <a:pt x="11620" y="34600"/>
                </a:lnTo>
                <a:lnTo>
                  <a:pt x="11100" y="34820"/>
                </a:lnTo>
                <a:lnTo>
                  <a:pt x="10600" y="35050"/>
                </a:lnTo>
                <a:lnTo>
                  <a:pt x="10220" y="35120"/>
                </a:lnTo>
                <a:lnTo>
                  <a:pt x="9400" y="34650"/>
                </a:lnTo>
                <a:lnTo>
                  <a:pt x="8860" y="34440"/>
                </a:lnTo>
                <a:lnTo>
                  <a:pt x="8590" y="34520"/>
                </a:lnTo>
                <a:lnTo>
                  <a:pt x="8070" y="34680"/>
                </a:lnTo>
                <a:lnTo>
                  <a:pt x="7620" y="34840"/>
                </a:lnTo>
                <a:lnTo>
                  <a:pt x="7420" y="34940"/>
                </a:lnTo>
                <a:lnTo>
                  <a:pt x="7520" y="34140"/>
                </a:lnTo>
                <a:lnTo>
                  <a:pt x="7360" y="32550"/>
                </a:lnTo>
                <a:lnTo>
                  <a:pt x="7340" y="32410"/>
                </a:lnTo>
                <a:lnTo>
                  <a:pt x="6810" y="29760"/>
                </a:lnTo>
                <a:lnTo>
                  <a:pt x="5390" y="26590"/>
                </a:lnTo>
                <a:lnTo>
                  <a:pt x="4710" y="25670"/>
                </a:lnTo>
                <a:lnTo>
                  <a:pt x="4550" y="24850"/>
                </a:lnTo>
                <a:lnTo>
                  <a:pt x="4580" y="24830"/>
                </a:lnTo>
                <a:lnTo>
                  <a:pt x="4840" y="24690"/>
                </a:lnTo>
                <a:lnTo>
                  <a:pt x="5330" y="24420"/>
                </a:lnTo>
                <a:lnTo>
                  <a:pt x="5390" y="24390"/>
                </a:lnTo>
                <a:lnTo>
                  <a:pt x="5430" y="24360"/>
                </a:lnTo>
                <a:lnTo>
                  <a:pt x="5520" y="24310"/>
                </a:lnTo>
                <a:lnTo>
                  <a:pt x="6580" y="23750"/>
                </a:lnTo>
                <a:lnTo>
                  <a:pt x="6750" y="23700"/>
                </a:lnTo>
                <a:lnTo>
                  <a:pt x="6860" y="23700"/>
                </a:lnTo>
                <a:lnTo>
                  <a:pt x="7170" y="23670"/>
                </a:lnTo>
                <a:lnTo>
                  <a:pt x="7270" y="23620"/>
                </a:lnTo>
                <a:lnTo>
                  <a:pt x="7320" y="23590"/>
                </a:lnTo>
                <a:lnTo>
                  <a:pt x="8040" y="22660"/>
                </a:lnTo>
                <a:lnTo>
                  <a:pt x="8650" y="21670"/>
                </a:lnTo>
                <a:lnTo>
                  <a:pt x="9170" y="21070"/>
                </a:lnTo>
                <a:lnTo>
                  <a:pt x="9530" y="20330"/>
                </a:lnTo>
                <a:lnTo>
                  <a:pt x="9620" y="20060"/>
                </a:lnTo>
                <a:lnTo>
                  <a:pt x="9620" y="19830"/>
                </a:lnTo>
                <a:lnTo>
                  <a:pt x="9480" y="19360"/>
                </a:lnTo>
                <a:lnTo>
                  <a:pt x="9450" y="19120"/>
                </a:lnTo>
                <a:lnTo>
                  <a:pt x="9480" y="18860"/>
                </a:lnTo>
                <a:lnTo>
                  <a:pt x="9470" y="18740"/>
                </a:lnTo>
                <a:lnTo>
                  <a:pt x="9290" y="18350"/>
                </a:lnTo>
                <a:lnTo>
                  <a:pt x="9120" y="17640"/>
                </a:lnTo>
                <a:lnTo>
                  <a:pt x="8690" y="16490"/>
                </a:lnTo>
                <a:lnTo>
                  <a:pt x="8680" y="16370"/>
                </a:lnTo>
                <a:lnTo>
                  <a:pt x="8740" y="15930"/>
                </a:lnTo>
                <a:lnTo>
                  <a:pt x="8830" y="15770"/>
                </a:lnTo>
                <a:lnTo>
                  <a:pt x="9200" y="15360"/>
                </a:lnTo>
                <a:lnTo>
                  <a:pt x="9580" y="14670"/>
                </a:lnTo>
                <a:lnTo>
                  <a:pt x="9780" y="14510"/>
                </a:lnTo>
                <a:lnTo>
                  <a:pt x="9810" y="14490"/>
                </a:lnTo>
                <a:lnTo>
                  <a:pt x="9880" y="14430"/>
                </a:lnTo>
                <a:lnTo>
                  <a:pt x="9900" y="14430"/>
                </a:lnTo>
                <a:lnTo>
                  <a:pt x="10530" y="14440"/>
                </a:lnTo>
                <a:lnTo>
                  <a:pt x="10850" y="14310"/>
                </a:lnTo>
                <a:lnTo>
                  <a:pt x="10940" y="14240"/>
                </a:lnTo>
                <a:lnTo>
                  <a:pt x="10980" y="14200"/>
                </a:lnTo>
                <a:lnTo>
                  <a:pt x="11020" y="14150"/>
                </a:lnTo>
                <a:lnTo>
                  <a:pt x="11090" y="14050"/>
                </a:lnTo>
                <a:lnTo>
                  <a:pt x="11190" y="13820"/>
                </a:lnTo>
                <a:lnTo>
                  <a:pt x="11430" y="13590"/>
                </a:lnTo>
                <a:lnTo>
                  <a:pt x="11510" y="13360"/>
                </a:lnTo>
                <a:lnTo>
                  <a:pt x="11560" y="12820"/>
                </a:lnTo>
                <a:lnTo>
                  <a:pt x="11690" y="12680"/>
                </a:lnTo>
                <a:lnTo>
                  <a:pt x="11750" y="12690"/>
                </a:lnTo>
                <a:lnTo>
                  <a:pt x="11800" y="12690"/>
                </a:lnTo>
                <a:lnTo>
                  <a:pt x="11900" y="12750"/>
                </a:lnTo>
                <a:lnTo>
                  <a:pt x="12000" y="12790"/>
                </a:lnTo>
                <a:lnTo>
                  <a:pt x="12120" y="12760"/>
                </a:lnTo>
                <a:lnTo>
                  <a:pt x="12310" y="12600"/>
                </a:lnTo>
                <a:lnTo>
                  <a:pt x="12380" y="12560"/>
                </a:lnTo>
                <a:lnTo>
                  <a:pt x="12520" y="12470"/>
                </a:lnTo>
                <a:lnTo>
                  <a:pt x="12710" y="12280"/>
                </a:lnTo>
                <a:lnTo>
                  <a:pt x="12940" y="11740"/>
                </a:lnTo>
                <a:lnTo>
                  <a:pt x="13100" y="11570"/>
                </a:lnTo>
                <a:lnTo>
                  <a:pt x="13530" y="11360"/>
                </a:lnTo>
                <a:lnTo>
                  <a:pt x="14880" y="10720"/>
                </a:lnTo>
                <a:lnTo>
                  <a:pt x="15420" y="10460"/>
                </a:lnTo>
                <a:lnTo>
                  <a:pt x="16200" y="10080"/>
                </a:lnTo>
                <a:lnTo>
                  <a:pt x="16330" y="10020"/>
                </a:lnTo>
                <a:lnTo>
                  <a:pt x="16390" y="9990"/>
                </a:lnTo>
                <a:lnTo>
                  <a:pt x="16790" y="9720"/>
                </a:lnTo>
                <a:lnTo>
                  <a:pt x="16860" y="9650"/>
                </a:lnTo>
                <a:lnTo>
                  <a:pt x="16910" y="9680"/>
                </a:lnTo>
                <a:lnTo>
                  <a:pt x="16940" y="9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