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Murzuq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Libya • State Map | Fully Editable Vector Shape</a:t>
            </a:r>
          </a:p>
        </p:txBody>
      </p:sp>
      <p:sp>
        <p:nvSpPr>
          <p:cNvPr id="101" name="Murzuq"/>
          <p:cNvSpPr/>
          <p:nvPr/>
        </p:nvSpPr>
        <p:spPr>
          <a:xfrm>
            <a:off x="3555847" y="1325880"/>
            <a:ext cx="5080000" cy="4937760"/>
          </a:xfrm>
          <a:custGeom>
            <a:avLst/>
            <a:gdLst/>
            <a:ahLst/>
            <a:cxnLst/>
            <a:rect l="0" t="0" r="100000" b="97200"/>
            <a:pathLst>
              <a:path w="100000" h="97200">
                <a:moveTo>
                  <a:pt x="60930" y="52060"/>
                </a:moveTo>
                <a:lnTo>
                  <a:pt x="60940" y="55250"/>
                </a:lnTo>
                <a:lnTo>
                  <a:pt x="60950" y="58420"/>
                </a:lnTo>
                <a:lnTo>
                  <a:pt x="60960" y="61570"/>
                </a:lnTo>
                <a:lnTo>
                  <a:pt x="60980" y="64720"/>
                </a:lnTo>
                <a:lnTo>
                  <a:pt x="60990" y="67850"/>
                </a:lnTo>
                <a:lnTo>
                  <a:pt x="61000" y="70970"/>
                </a:lnTo>
                <a:lnTo>
                  <a:pt x="61020" y="74080"/>
                </a:lnTo>
                <a:lnTo>
                  <a:pt x="61030" y="77180"/>
                </a:lnTo>
                <a:lnTo>
                  <a:pt x="61030" y="77240"/>
                </a:lnTo>
                <a:lnTo>
                  <a:pt x="61030" y="77310"/>
                </a:lnTo>
                <a:lnTo>
                  <a:pt x="61030" y="77370"/>
                </a:lnTo>
                <a:lnTo>
                  <a:pt x="61030" y="77440"/>
                </a:lnTo>
                <a:lnTo>
                  <a:pt x="61030" y="77500"/>
                </a:lnTo>
                <a:lnTo>
                  <a:pt x="61030" y="77570"/>
                </a:lnTo>
                <a:lnTo>
                  <a:pt x="61030" y="77630"/>
                </a:lnTo>
                <a:lnTo>
                  <a:pt x="61030" y="77700"/>
                </a:lnTo>
                <a:lnTo>
                  <a:pt x="61030" y="78150"/>
                </a:lnTo>
                <a:lnTo>
                  <a:pt x="61030" y="78190"/>
                </a:lnTo>
                <a:lnTo>
                  <a:pt x="60900" y="78120"/>
                </a:lnTo>
                <a:lnTo>
                  <a:pt x="60190" y="77740"/>
                </a:lnTo>
                <a:lnTo>
                  <a:pt x="59480" y="77360"/>
                </a:lnTo>
                <a:lnTo>
                  <a:pt x="58770" y="76980"/>
                </a:lnTo>
                <a:lnTo>
                  <a:pt x="58060" y="76600"/>
                </a:lnTo>
                <a:lnTo>
                  <a:pt x="57340" y="76220"/>
                </a:lnTo>
                <a:lnTo>
                  <a:pt x="56630" y="75840"/>
                </a:lnTo>
                <a:lnTo>
                  <a:pt x="55920" y="75460"/>
                </a:lnTo>
                <a:lnTo>
                  <a:pt x="55210" y="75080"/>
                </a:lnTo>
                <a:lnTo>
                  <a:pt x="54490" y="74700"/>
                </a:lnTo>
                <a:lnTo>
                  <a:pt x="53780" y="74320"/>
                </a:lnTo>
                <a:lnTo>
                  <a:pt x="53070" y="73940"/>
                </a:lnTo>
                <a:lnTo>
                  <a:pt x="52360" y="73560"/>
                </a:lnTo>
                <a:lnTo>
                  <a:pt x="51650" y="73180"/>
                </a:lnTo>
                <a:lnTo>
                  <a:pt x="50930" y="72800"/>
                </a:lnTo>
                <a:lnTo>
                  <a:pt x="50220" y="72420"/>
                </a:lnTo>
                <a:lnTo>
                  <a:pt x="49510" y="72030"/>
                </a:lnTo>
                <a:lnTo>
                  <a:pt x="48800" y="71650"/>
                </a:lnTo>
                <a:lnTo>
                  <a:pt x="48080" y="71270"/>
                </a:lnTo>
                <a:lnTo>
                  <a:pt x="47370" y="70890"/>
                </a:lnTo>
                <a:lnTo>
                  <a:pt x="46660" y="70510"/>
                </a:lnTo>
                <a:lnTo>
                  <a:pt x="45950" y="70120"/>
                </a:lnTo>
                <a:lnTo>
                  <a:pt x="45240" y="69740"/>
                </a:lnTo>
                <a:lnTo>
                  <a:pt x="44520" y="69360"/>
                </a:lnTo>
                <a:lnTo>
                  <a:pt x="43810" y="68980"/>
                </a:lnTo>
                <a:lnTo>
                  <a:pt x="43100" y="68590"/>
                </a:lnTo>
                <a:lnTo>
                  <a:pt x="42650" y="68350"/>
                </a:lnTo>
                <a:lnTo>
                  <a:pt x="42570" y="68310"/>
                </a:lnTo>
                <a:lnTo>
                  <a:pt x="42460" y="68330"/>
                </a:lnTo>
                <a:lnTo>
                  <a:pt x="42200" y="68450"/>
                </a:lnTo>
                <a:lnTo>
                  <a:pt x="41870" y="68620"/>
                </a:lnTo>
                <a:lnTo>
                  <a:pt x="41530" y="68780"/>
                </a:lnTo>
                <a:lnTo>
                  <a:pt x="41200" y="68940"/>
                </a:lnTo>
                <a:lnTo>
                  <a:pt x="40870" y="69110"/>
                </a:lnTo>
                <a:lnTo>
                  <a:pt x="40540" y="69270"/>
                </a:lnTo>
                <a:lnTo>
                  <a:pt x="40200" y="69440"/>
                </a:lnTo>
                <a:lnTo>
                  <a:pt x="39870" y="69600"/>
                </a:lnTo>
                <a:lnTo>
                  <a:pt x="39540" y="69770"/>
                </a:lnTo>
                <a:lnTo>
                  <a:pt x="39210" y="69930"/>
                </a:lnTo>
                <a:lnTo>
                  <a:pt x="38870" y="70090"/>
                </a:lnTo>
                <a:lnTo>
                  <a:pt x="38540" y="70260"/>
                </a:lnTo>
                <a:lnTo>
                  <a:pt x="38210" y="70420"/>
                </a:lnTo>
                <a:lnTo>
                  <a:pt x="37880" y="70580"/>
                </a:lnTo>
                <a:lnTo>
                  <a:pt x="37540" y="70750"/>
                </a:lnTo>
                <a:lnTo>
                  <a:pt x="37210" y="70910"/>
                </a:lnTo>
                <a:lnTo>
                  <a:pt x="36880" y="71080"/>
                </a:lnTo>
                <a:lnTo>
                  <a:pt x="36780" y="71130"/>
                </a:lnTo>
                <a:lnTo>
                  <a:pt x="36770" y="71130"/>
                </a:lnTo>
                <a:lnTo>
                  <a:pt x="35790" y="71670"/>
                </a:lnTo>
                <a:lnTo>
                  <a:pt x="34800" y="72210"/>
                </a:lnTo>
                <a:lnTo>
                  <a:pt x="33810" y="72750"/>
                </a:lnTo>
                <a:lnTo>
                  <a:pt x="32830" y="73290"/>
                </a:lnTo>
                <a:lnTo>
                  <a:pt x="32460" y="73490"/>
                </a:lnTo>
                <a:lnTo>
                  <a:pt x="32370" y="73500"/>
                </a:lnTo>
                <a:lnTo>
                  <a:pt x="32290" y="73460"/>
                </a:lnTo>
                <a:lnTo>
                  <a:pt x="32030" y="73220"/>
                </a:lnTo>
                <a:lnTo>
                  <a:pt x="31310" y="72580"/>
                </a:lnTo>
                <a:lnTo>
                  <a:pt x="30590" y="71940"/>
                </a:lnTo>
                <a:lnTo>
                  <a:pt x="29860" y="71290"/>
                </a:lnTo>
                <a:lnTo>
                  <a:pt x="29140" y="70650"/>
                </a:lnTo>
                <a:lnTo>
                  <a:pt x="28820" y="70350"/>
                </a:lnTo>
                <a:lnTo>
                  <a:pt x="28140" y="69970"/>
                </a:lnTo>
                <a:lnTo>
                  <a:pt x="27560" y="69830"/>
                </a:lnTo>
                <a:lnTo>
                  <a:pt x="27050" y="69710"/>
                </a:lnTo>
                <a:lnTo>
                  <a:pt x="26540" y="69580"/>
                </a:lnTo>
                <a:lnTo>
                  <a:pt x="26030" y="69460"/>
                </a:lnTo>
                <a:lnTo>
                  <a:pt x="25520" y="69340"/>
                </a:lnTo>
                <a:lnTo>
                  <a:pt x="25010" y="69210"/>
                </a:lnTo>
                <a:lnTo>
                  <a:pt x="24500" y="69090"/>
                </a:lnTo>
                <a:lnTo>
                  <a:pt x="23990" y="68970"/>
                </a:lnTo>
                <a:lnTo>
                  <a:pt x="23490" y="68840"/>
                </a:lnTo>
                <a:lnTo>
                  <a:pt x="22980" y="68720"/>
                </a:lnTo>
                <a:lnTo>
                  <a:pt x="22470" y="68600"/>
                </a:lnTo>
                <a:lnTo>
                  <a:pt x="21960" y="68470"/>
                </a:lnTo>
                <a:lnTo>
                  <a:pt x="21450" y="68350"/>
                </a:lnTo>
                <a:lnTo>
                  <a:pt x="20940" y="68220"/>
                </a:lnTo>
                <a:lnTo>
                  <a:pt x="20430" y="68100"/>
                </a:lnTo>
                <a:lnTo>
                  <a:pt x="19920" y="67980"/>
                </a:lnTo>
                <a:lnTo>
                  <a:pt x="19570" y="67890"/>
                </a:lnTo>
                <a:lnTo>
                  <a:pt x="19420" y="67850"/>
                </a:lnTo>
                <a:lnTo>
                  <a:pt x="18970" y="66960"/>
                </a:lnTo>
                <a:lnTo>
                  <a:pt x="18570" y="66130"/>
                </a:lnTo>
                <a:lnTo>
                  <a:pt x="17920" y="64810"/>
                </a:lnTo>
                <a:lnTo>
                  <a:pt x="17910" y="64790"/>
                </a:lnTo>
                <a:lnTo>
                  <a:pt x="17500" y="63940"/>
                </a:lnTo>
                <a:lnTo>
                  <a:pt x="17140" y="63220"/>
                </a:lnTo>
                <a:lnTo>
                  <a:pt x="17100" y="63130"/>
                </a:lnTo>
                <a:lnTo>
                  <a:pt x="16950" y="62930"/>
                </a:lnTo>
                <a:lnTo>
                  <a:pt x="16760" y="62830"/>
                </a:lnTo>
                <a:lnTo>
                  <a:pt x="16520" y="62750"/>
                </a:lnTo>
                <a:lnTo>
                  <a:pt x="16600" y="61880"/>
                </a:lnTo>
                <a:lnTo>
                  <a:pt x="16460" y="61060"/>
                </a:lnTo>
                <a:lnTo>
                  <a:pt x="15750" y="59770"/>
                </a:lnTo>
                <a:lnTo>
                  <a:pt x="15770" y="58570"/>
                </a:lnTo>
                <a:lnTo>
                  <a:pt x="15790" y="57250"/>
                </a:lnTo>
                <a:lnTo>
                  <a:pt x="15750" y="55990"/>
                </a:lnTo>
                <a:lnTo>
                  <a:pt x="16130" y="54960"/>
                </a:lnTo>
                <a:lnTo>
                  <a:pt x="17250" y="54320"/>
                </a:lnTo>
                <a:lnTo>
                  <a:pt x="18290" y="54820"/>
                </a:lnTo>
                <a:lnTo>
                  <a:pt x="18780" y="54980"/>
                </a:lnTo>
                <a:lnTo>
                  <a:pt x="19860" y="54890"/>
                </a:lnTo>
                <a:lnTo>
                  <a:pt x="20520" y="54800"/>
                </a:lnTo>
                <a:lnTo>
                  <a:pt x="21100" y="54300"/>
                </a:lnTo>
                <a:lnTo>
                  <a:pt x="21690" y="53800"/>
                </a:lnTo>
                <a:lnTo>
                  <a:pt x="22480" y="53960"/>
                </a:lnTo>
                <a:lnTo>
                  <a:pt x="23200" y="53880"/>
                </a:lnTo>
                <a:lnTo>
                  <a:pt x="23670" y="53500"/>
                </a:lnTo>
                <a:lnTo>
                  <a:pt x="24210" y="53300"/>
                </a:lnTo>
                <a:lnTo>
                  <a:pt x="25160" y="52980"/>
                </a:lnTo>
                <a:lnTo>
                  <a:pt x="26550" y="52880"/>
                </a:lnTo>
                <a:lnTo>
                  <a:pt x="27140" y="52440"/>
                </a:lnTo>
                <a:lnTo>
                  <a:pt x="27730" y="51700"/>
                </a:lnTo>
                <a:lnTo>
                  <a:pt x="28140" y="51330"/>
                </a:lnTo>
                <a:lnTo>
                  <a:pt x="29220" y="51060"/>
                </a:lnTo>
                <a:lnTo>
                  <a:pt x="30750" y="50500"/>
                </a:lnTo>
                <a:lnTo>
                  <a:pt x="30750" y="50510"/>
                </a:lnTo>
                <a:lnTo>
                  <a:pt x="31890" y="50370"/>
                </a:lnTo>
                <a:lnTo>
                  <a:pt x="32550" y="50110"/>
                </a:lnTo>
                <a:lnTo>
                  <a:pt x="33570" y="49670"/>
                </a:lnTo>
                <a:lnTo>
                  <a:pt x="34230" y="48990"/>
                </a:lnTo>
                <a:lnTo>
                  <a:pt x="34820" y="48320"/>
                </a:lnTo>
                <a:lnTo>
                  <a:pt x="35420" y="47700"/>
                </a:lnTo>
                <a:lnTo>
                  <a:pt x="35900" y="47210"/>
                </a:lnTo>
                <a:lnTo>
                  <a:pt x="36740" y="46890"/>
                </a:lnTo>
                <a:lnTo>
                  <a:pt x="37470" y="46700"/>
                </a:lnTo>
                <a:lnTo>
                  <a:pt x="38500" y="46440"/>
                </a:lnTo>
                <a:lnTo>
                  <a:pt x="39590" y="46310"/>
                </a:lnTo>
                <a:lnTo>
                  <a:pt x="40680" y="46110"/>
                </a:lnTo>
                <a:lnTo>
                  <a:pt x="41280" y="45980"/>
                </a:lnTo>
                <a:lnTo>
                  <a:pt x="44270" y="45160"/>
                </a:lnTo>
                <a:lnTo>
                  <a:pt x="44220" y="45630"/>
                </a:lnTo>
                <a:lnTo>
                  <a:pt x="44210" y="46100"/>
                </a:lnTo>
                <a:lnTo>
                  <a:pt x="44260" y="46640"/>
                </a:lnTo>
                <a:lnTo>
                  <a:pt x="44520" y="46980"/>
                </a:lnTo>
                <a:lnTo>
                  <a:pt x="44800" y="47110"/>
                </a:lnTo>
                <a:lnTo>
                  <a:pt x="45310" y="47370"/>
                </a:lnTo>
                <a:lnTo>
                  <a:pt x="45660" y="47570"/>
                </a:lnTo>
                <a:lnTo>
                  <a:pt x="45980" y="48030"/>
                </a:lnTo>
                <a:lnTo>
                  <a:pt x="45930" y="48690"/>
                </a:lnTo>
                <a:lnTo>
                  <a:pt x="46240" y="49350"/>
                </a:lnTo>
                <a:lnTo>
                  <a:pt x="46850" y="49990"/>
                </a:lnTo>
                <a:lnTo>
                  <a:pt x="47290" y="50260"/>
                </a:lnTo>
                <a:lnTo>
                  <a:pt x="47750" y="50580"/>
                </a:lnTo>
                <a:lnTo>
                  <a:pt x="48080" y="51040"/>
                </a:lnTo>
                <a:lnTo>
                  <a:pt x="48960" y="51220"/>
                </a:lnTo>
                <a:lnTo>
                  <a:pt x="49940" y="51440"/>
                </a:lnTo>
                <a:lnTo>
                  <a:pt x="50790" y="51750"/>
                </a:lnTo>
                <a:lnTo>
                  <a:pt x="51270" y="51550"/>
                </a:lnTo>
                <a:lnTo>
                  <a:pt x="51690" y="51280"/>
                </a:lnTo>
                <a:lnTo>
                  <a:pt x="52440" y="51220"/>
                </a:lnTo>
                <a:lnTo>
                  <a:pt x="52910" y="51080"/>
                </a:lnTo>
                <a:lnTo>
                  <a:pt x="53660" y="50530"/>
                </a:lnTo>
                <a:lnTo>
                  <a:pt x="53930" y="50200"/>
                </a:lnTo>
                <a:lnTo>
                  <a:pt x="54550" y="49870"/>
                </a:lnTo>
                <a:lnTo>
                  <a:pt x="55370" y="49670"/>
                </a:lnTo>
                <a:lnTo>
                  <a:pt x="56040" y="49970"/>
                </a:lnTo>
                <a:lnTo>
                  <a:pt x="56570" y="50590"/>
                </a:lnTo>
                <a:lnTo>
                  <a:pt x="57160" y="51130"/>
                </a:lnTo>
                <a:lnTo>
                  <a:pt x="57740" y="51190"/>
                </a:lnTo>
                <a:lnTo>
                  <a:pt x="58390" y="51360"/>
                </a:lnTo>
                <a:lnTo>
                  <a:pt x="59300" y="51540"/>
                </a:lnTo>
                <a:lnTo>
                  <a:pt x="60080" y="51730"/>
                </a:lnTo>
                <a:lnTo>
                  <a:pt x="60680" y="51940"/>
                </a:lnTo>
                <a:lnTo>
                  <a:pt x="60930" y="520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