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Misratah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Misratah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43450" y="17510"/>
                </a:moveTo>
                <a:lnTo>
                  <a:pt x="43420" y="17570"/>
                </a:lnTo>
                <a:lnTo>
                  <a:pt x="43320" y="17810"/>
                </a:lnTo>
                <a:lnTo>
                  <a:pt x="43330" y="18930"/>
                </a:lnTo>
                <a:lnTo>
                  <a:pt x="43580" y="19930"/>
                </a:lnTo>
                <a:lnTo>
                  <a:pt x="43960" y="21350"/>
                </a:lnTo>
                <a:lnTo>
                  <a:pt x="44220" y="22660"/>
                </a:lnTo>
                <a:lnTo>
                  <a:pt x="44410" y="23890"/>
                </a:lnTo>
                <a:lnTo>
                  <a:pt x="44850" y="25130"/>
                </a:lnTo>
                <a:lnTo>
                  <a:pt x="45350" y="26490"/>
                </a:lnTo>
                <a:lnTo>
                  <a:pt x="45530" y="27530"/>
                </a:lnTo>
                <a:lnTo>
                  <a:pt x="45720" y="28400"/>
                </a:lnTo>
                <a:lnTo>
                  <a:pt x="45600" y="29080"/>
                </a:lnTo>
                <a:lnTo>
                  <a:pt x="45070" y="29880"/>
                </a:lnTo>
                <a:lnTo>
                  <a:pt x="44800" y="29700"/>
                </a:lnTo>
                <a:lnTo>
                  <a:pt x="44240" y="29520"/>
                </a:lnTo>
                <a:lnTo>
                  <a:pt x="43440" y="29280"/>
                </a:lnTo>
                <a:lnTo>
                  <a:pt x="42890" y="29470"/>
                </a:lnTo>
                <a:lnTo>
                  <a:pt x="42330" y="29780"/>
                </a:lnTo>
                <a:lnTo>
                  <a:pt x="41970" y="30090"/>
                </a:lnTo>
                <a:lnTo>
                  <a:pt x="41160" y="29980"/>
                </a:lnTo>
                <a:lnTo>
                  <a:pt x="40730" y="29490"/>
                </a:lnTo>
                <a:lnTo>
                  <a:pt x="40350" y="28880"/>
                </a:lnTo>
                <a:lnTo>
                  <a:pt x="40170" y="28700"/>
                </a:lnTo>
                <a:lnTo>
                  <a:pt x="39790" y="28520"/>
                </a:lnTo>
                <a:lnTo>
                  <a:pt x="39110" y="28530"/>
                </a:lnTo>
                <a:lnTo>
                  <a:pt x="38620" y="28350"/>
                </a:lnTo>
                <a:lnTo>
                  <a:pt x="38060" y="28230"/>
                </a:lnTo>
                <a:lnTo>
                  <a:pt x="37190" y="27940"/>
                </a:lnTo>
                <a:lnTo>
                  <a:pt x="36750" y="27450"/>
                </a:lnTo>
                <a:lnTo>
                  <a:pt x="36320" y="27030"/>
                </a:lnTo>
                <a:lnTo>
                  <a:pt x="36050" y="26880"/>
                </a:lnTo>
                <a:lnTo>
                  <a:pt x="36120" y="26750"/>
                </a:lnTo>
                <a:lnTo>
                  <a:pt x="36500" y="26350"/>
                </a:lnTo>
                <a:lnTo>
                  <a:pt x="36780" y="25840"/>
                </a:lnTo>
                <a:lnTo>
                  <a:pt x="36790" y="25080"/>
                </a:lnTo>
                <a:lnTo>
                  <a:pt x="36720" y="24230"/>
                </a:lnTo>
                <a:lnTo>
                  <a:pt x="36610" y="23230"/>
                </a:lnTo>
                <a:lnTo>
                  <a:pt x="36110" y="22870"/>
                </a:lnTo>
                <a:lnTo>
                  <a:pt x="36080" y="22850"/>
                </a:lnTo>
                <a:lnTo>
                  <a:pt x="35630" y="22630"/>
                </a:lnTo>
                <a:lnTo>
                  <a:pt x="34360" y="22280"/>
                </a:lnTo>
                <a:lnTo>
                  <a:pt x="33730" y="21820"/>
                </a:lnTo>
                <a:lnTo>
                  <a:pt x="33190" y="21590"/>
                </a:lnTo>
                <a:lnTo>
                  <a:pt x="32350" y="21140"/>
                </a:lnTo>
                <a:lnTo>
                  <a:pt x="32030" y="20360"/>
                </a:lnTo>
                <a:lnTo>
                  <a:pt x="31510" y="19050"/>
                </a:lnTo>
                <a:lnTo>
                  <a:pt x="30750" y="17630"/>
                </a:lnTo>
                <a:lnTo>
                  <a:pt x="30650" y="17510"/>
                </a:lnTo>
                <a:lnTo>
                  <a:pt x="30330" y="17310"/>
                </a:lnTo>
                <a:lnTo>
                  <a:pt x="29960" y="17090"/>
                </a:lnTo>
                <a:lnTo>
                  <a:pt x="29330" y="16300"/>
                </a:lnTo>
                <a:lnTo>
                  <a:pt x="29010" y="15840"/>
                </a:lnTo>
                <a:lnTo>
                  <a:pt x="28820" y="15120"/>
                </a:lnTo>
                <a:lnTo>
                  <a:pt x="28550" y="14500"/>
                </a:lnTo>
                <a:lnTo>
                  <a:pt x="28190" y="13770"/>
                </a:lnTo>
                <a:lnTo>
                  <a:pt x="27970" y="12770"/>
                </a:lnTo>
                <a:lnTo>
                  <a:pt x="27650" y="12160"/>
                </a:lnTo>
                <a:lnTo>
                  <a:pt x="28010" y="12150"/>
                </a:lnTo>
                <a:lnTo>
                  <a:pt x="28910" y="12180"/>
                </a:lnTo>
                <a:lnTo>
                  <a:pt x="29270" y="12120"/>
                </a:lnTo>
                <a:lnTo>
                  <a:pt x="29840" y="11950"/>
                </a:lnTo>
                <a:lnTo>
                  <a:pt x="30170" y="11820"/>
                </a:lnTo>
                <a:lnTo>
                  <a:pt x="30550" y="11810"/>
                </a:lnTo>
                <a:lnTo>
                  <a:pt x="30900" y="11980"/>
                </a:lnTo>
                <a:lnTo>
                  <a:pt x="31080" y="12000"/>
                </a:lnTo>
                <a:lnTo>
                  <a:pt x="31510" y="11910"/>
                </a:lnTo>
                <a:lnTo>
                  <a:pt x="31830" y="11530"/>
                </a:lnTo>
                <a:lnTo>
                  <a:pt x="32770" y="12190"/>
                </a:lnTo>
                <a:lnTo>
                  <a:pt x="33230" y="12660"/>
                </a:lnTo>
                <a:lnTo>
                  <a:pt x="33840" y="12870"/>
                </a:lnTo>
                <a:lnTo>
                  <a:pt x="34590" y="12780"/>
                </a:lnTo>
                <a:lnTo>
                  <a:pt x="34970" y="12720"/>
                </a:lnTo>
                <a:lnTo>
                  <a:pt x="35060" y="12120"/>
                </a:lnTo>
                <a:lnTo>
                  <a:pt x="35260" y="11560"/>
                </a:lnTo>
                <a:lnTo>
                  <a:pt x="35480" y="11280"/>
                </a:lnTo>
                <a:lnTo>
                  <a:pt x="35500" y="10880"/>
                </a:lnTo>
                <a:lnTo>
                  <a:pt x="35340" y="10500"/>
                </a:lnTo>
                <a:lnTo>
                  <a:pt x="35290" y="10150"/>
                </a:lnTo>
                <a:lnTo>
                  <a:pt x="35410" y="9670"/>
                </a:lnTo>
                <a:lnTo>
                  <a:pt x="35480" y="9510"/>
                </a:lnTo>
                <a:lnTo>
                  <a:pt x="35490" y="9440"/>
                </a:lnTo>
                <a:lnTo>
                  <a:pt x="36380" y="9480"/>
                </a:lnTo>
                <a:lnTo>
                  <a:pt x="37550" y="9690"/>
                </a:lnTo>
                <a:lnTo>
                  <a:pt x="37820" y="9790"/>
                </a:lnTo>
                <a:lnTo>
                  <a:pt x="37940" y="9810"/>
                </a:lnTo>
                <a:lnTo>
                  <a:pt x="38020" y="9850"/>
                </a:lnTo>
                <a:lnTo>
                  <a:pt x="38240" y="10140"/>
                </a:lnTo>
                <a:lnTo>
                  <a:pt x="38450" y="10260"/>
                </a:lnTo>
                <a:lnTo>
                  <a:pt x="38530" y="10340"/>
                </a:lnTo>
                <a:lnTo>
                  <a:pt x="38580" y="10590"/>
                </a:lnTo>
                <a:lnTo>
                  <a:pt x="38630" y="10730"/>
                </a:lnTo>
                <a:lnTo>
                  <a:pt x="38750" y="10980"/>
                </a:lnTo>
                <a:lnTo>
                  <a:pt x="38990" y="11310"/>
                </a:lnTo>
                <a:lnTo>
                  <a:pt x="39030" y="11420"/>
                </a:lnTo>
                <a:lnTo>
                  <a:pt x="39020" y="11560"/>
                </a:lnTo>
                <a:lnTo>
                  <a:pt x="38970" y="11810"/>
                </a:lnTo>
                <a:lnTo>
                  <a:pt x="38950" y="12080"/>
                </a:lnTo>
                <a:lnTo>
                  <a:pt x="38940" y="12240"/>
                </a:lnTo>
                <a:lnTo>
                  <a:pt x="38980" y="12740"/>
                </a:lnTo>
                <a:lnTo>
                  <a:pt x="39030" y="12980"/>
                </a:lnTo>
                <a:lnTo>
                  <a:pt x="39720" y="14780"/>
                </a:lnTo>
                <a:lnTo>
                  <a:pt x="39860" y="15020"/>
                </a:lnTo>
                <a:lnTo>
                  <a:pt x="40480" y="15910"/>
                </a:lnTo>
                <a:lnTo>
                  <a:pt x="40860" y="16310"/>
                </a:lnTo>
                <a:lnTo>
                  <a:pt x="41280" y="16650"/>
                </a:lnTo>
                <a:lnTo>
                  <a:pt x="42920" y="17410"/>
                </a:lnTo>
                <a:lnTo>
                  <a:pt x="43450" y="1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