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Ghat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Ghat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16130" y="54960"/>
                </a:moveTo>
                <a:lnTo>
                  <a:pt x="15750" y="55990"/>
                </a:lnTo>
                <a:lnTo>
                  <a:pt x="15790" y="57250"/>
                </a:lnTo>
                <a:lnTo>
                  <a:pt x="15770" y="58570"/>
                </a:lnTo>
                <a:lnTo>
                  <a:pt x="15750" y="59770"/>
                </a:lnTo>
                <a:lnTo>
                  <a:pt x="16460" y="61060"/>
                </a:lnTo>
                <a:lnTo>
                  <a:pt x="16600" y="61880"/>
                </a:lnTo>
                <a:lnTo>
                  <a:pt x="16520" y="62750"/>
                </a:lnTo>
                <a:lnTo>
                  <a:pt x="14690" y="62140"/>
                </a:lnTo>
                <a:lnTo>
                  <a:pt x="14010" y="61910"/>
                </a:lnTo>
                <a:lnTo>
                  <a:pt x="14000" y="61900"/>
                </a:lnTo>
                <a:lnTo>
                  <a:pt x="13870" y="61830"/>
                </a:lnTo>
                <a:lnTo>
                  <a:pt x="13730" y="61820"/>
                </a:lnTo>
                <a:lnTo>
                  <a:pt x="13320" y="61690"/>
                </a:lnTo>
                <a:lnTo>
                  <a:pt x="13100" y="61610"/>
                </a:lnTo>
                <a:lnTo>
                  <a:pt x="12860" y="61520"/>
                </a:lnTo>
                <a:lnTo>
                  <a:pt x="12190" y="61220"/>
                </a:lnTo>
                <a:lnTo>
                  <a:pt x="12140" y="61240"/>
                </a:lnTo>
                <a:lnTo>
                  <a:pt x="11990" y="61310"/>
                </a:lnTo>
                <a:lnTo>
                  <a:pt x="11970" y="61310"/>
                </a:lnTo>
                <a:lnTo>
                  <a:pt x="11330" y="61550"/>
                </a:lnTo>
                <a:lnTo>
                  <a:pt x="10680" y="61790"/>
                </a:lnTo>
                <a:lnTo>
                  <a:pt x="10500" y="61790"/>
                </a:lnTo>
                <a:lnTo>
                  <a:pt x="9580" y="61030"/>
                </a:lnTo>
                <a:lnTo>
                  <a:pt x="9520" y="60980"/>
                </a:lnTo>
                <a:lnTo>
                  <a:pt x="9510" y="60890"/>
                </a:lnTo>
                <a:lnTo>
                  <a:pt x="9480" y="60810"/>
                </a:lnTo>
                <a:lnTo>
                  <a:pt x="9470" y="60720"/>
                </a:lnTo>
                <a:lnTo>
                  <a:pt x="9320" y="60060"/>
                </a:lnTo>
                <a:lnTo>
                  <a:pt x="9250" y="60020"/>
                </a:lnTo>
                <a:lnTo>
                  <a:pt x="8380" y="59510"/>
                </a:lnTo>
                <a:lnTo>
                  <a:pt x="8350" y="59300"/>
                </a:lnTo>
                <a:lnTo>
                  <a:pt x="8300" y="58910"/>
                </a:lnTo>
                <a:lnTo>
                  <a:pt x="8280" y="58730"/>
                </a:lnTo>
                <a:lnTo>
                  <a:pt x="8250" y="57570"/>
                </a:lnTo>
                <a:lnTo>
                  <a:pt x="8240" y="57490"/>
                </a:lnTo>
                <a:lnTo>
                  <a:pt x="8210" y="56340"/>
                </a:lnTo>
                <a:lnTo>
                  <a:pt x="6440" y="53630"/>
                </a:lnTo>
                <a:lnTo>
                  <a:pt x="6390" y="53550"/>
                </a:lnTo>
                <a:lnTo>
                  <a:pt x="6260" y="53360"/>
                </a:lnTo>
                <a:lnTo>
                  <a:pt x="4610" y="50830"/>
                </a:lnTo>
                <a:lnTo>
                  <a:pt x="4580" y="50790"/>
                </a:lnTo>
                <a:lnTo>
                  <a:pt x="4820" y="50550"/>
                </a:lnTo>
                <a:lnTo>
                  <a:pt x="4880" y="50490"/>
                </a:lnTo>
                <a:lnTo>
                  <a:pt x="4890" y="50470"/>
                </a:lnTo>
                <a:lnTo>
                  <a:pt x="4930" y="50380"/>
                </a:lnTo>
                <a:lnTo>
                  <a:pt x="4990" y="50200"/>
                </a:lnTo>
                <a:lnTo>
                  <a:pt x="5030" y="50160"/>
                </a:lnTo>
                <a:lnTo>
                  <a:pt x="5070" y="50100"/>
                </a:lnTo>
                <a:lnTo>
                  <a:pt x="5090" y="50080"/>
                </a:lnTo>
                <a:lnTo>
                  <a:pt x="5180" y="49910"/>
                </a:lnTo>
                <a:lnTo>
                  <a:pt x="5270" y="49730"/>
                </a:lnTo>
                <a:lnTo>
                  <a:pt x="7120" y="48850"/>
                </a:lnTo>
                <a:lnTo>
                  <a:pt x="7160" y="48790"/>
                </a:lnTo>
                <a:lnTo>
                  <a:pt x="7290" y="48730"/>
                </a:lnTo>
                <a:lnTo>
                  <a:pt x="7590" y="47920"/>
                </a:lnTo>
                <a:lnTo>
                  <a:pt x="7500" y="47300"/>
                </a:lnTo>
                <a:lnTo>
                  <a:pt x="7640" y="46570"/>
                </a:lnTo>
                <a:lnTo>
                  <a:pt x="7650" y="46530"/>
                </a:lnTo>
                <a:lnTo>
                  <a:pt x="7630" y="46520"/>
                </a:lnTo>
                <a:lnTo>
                  <a:pt x="7590" y="46490"/>
                </a:lnTo>
                <a:lnTo>
                  <a:pt x="7570" y="46480"/>
                </a:lnTo>
                <a:lnTo>
                  <a:pt x="7550" y="46470"/>
                </a:lnTo>
                <a:lnTo>
                  <a:pt x="7480" y="46380"/>
                </a:lnTo>
                <a:lnTo>
                  <a:pt x="7470" y="46360"/>
                </a:lnTo>
                <a:lnTo>
                  <a:pt x="7430" y="46290"/>
                </a:lnTo>
                <a:lnTo>
                  <a:pt x="7430" y="46280"/>
                </a:lnTo>
                <a:lnTo>
                  <a:pt x="7400" y="46270"/>
                </a:lnTo>
                <a:lnTo>
                  <a:pt x="7370" y="46240"/>
                </a:lnTo>
                <a:lnTo>
                  <a:pt x="7360" y="46210"/>
                </a:lnTo>
                <a:lnTo>
                  <a:pt x="7350" y="46120"/>
                </a:lnTo>
                <a:lnTo>
                  <a:pt x="7350" y="46100"/>
                </a:lnTo>
                <a:lnTo>
                  <a:pt x="7280" y="45940"/>
                </a:lnTo>
                <a:lnTo>
                  <a:pt x="7250" y="45800"/>
                </a:lnTo>
                <a:lnTo>
                  <a:pt x="7170" y="45490"/>
                </a:lnTo>
                <a:lnTo>
                  <a:pt x="7160" y="45420"/>
                </a:lnTo>
                <a:lnTo>
                  <a:pt x="7180" y="45230"/>
                </a:lnTo>
                <a:lnTo>
                  <a:pt x="7160" y="45130"/>
                </a:lnTo>
                <a:lnTo>
                  <a:pt x="7160" y="45090"/>
                </a:lnTo>
                <a:lnTo>
                  <a:pt x="7140" y="45030"/>
                </a:lnTo>
                <a:lnTo>
                  <a:pt x="7130" y="44960"/>
                </a:lnTo>
                <a:lnTo>
                  <a:pt x="7090" y="44880"/>
                </a:lnTo>
                <a:lnTo>
                  <a:pt x="7100" y="44810"/>
                </a:lnTo>
                <a:lnTo>
                  <a:pt x="7080" y="44730"/>
                </a:lnTo>
                <a:lnTo>
                  <a:pt x="7080" y="44660"/>
                </a:lnTo>
                <a:lnTo>
                  <a:pt x="6990" y="44420"/>
                </a:lnTo>
                <a:lnTo>
                  <a:pt x="6960" y="44210"/>
                </a:lnTo>
                <a:lnTo>
                  <a:pt x="6870" y="44040"/>
                </a:lnTo>
                <a:lnTo>
                  <a:pt x="6850" y="43930"/>
                </a:lnTo>
                <a:lnTo>
                  <a:pt x="6800" y="43860"/>
                </a:lnTo>
                <a:lnTo>
                  <a:pt x="6850" y="43540"/>
                </a:lnTo>
                <a:lnTo>
                  <a:pt x="6860" y="43400"/>
                </a:lnTo>
                <a:lnTo>
                  <a:pt x="6860" y="43380"/>
                </a:lnTo>
                <a:lnTo>
                  <a:pt x="6800" y="43380"/>
                </a:lnTo>
                <a:lnTo>
                  <a:pt x="6810" y="43340"/>
                </a:lnTo>
                <a:lnTo>
                  <a:pt x="6860" y="43250"/>
                </a:lnTo>
                <a:lnTo>
                  <a:pt x="6850" y="43200"/>
                </a:lnTo>
                <a:lnTo>
                  <a:pt x="6900" y="43070"/>
                </a:lnTo>
                <a:lnTo>
                  <a:pt x="6920" y="43030"/>
                </a:lnTo>
                <a:lnTo>
                  <a:pt x="6960" y="42980"/>
                </a:lnTo>
                <a:lnTo>
                  <a:pt x="6960" y="42830"/>
                </a:lnTo>
                <a:lnTo>
                  <a:pt x="6980" y="42780"/>
                </a:lnTo>
                <a:lnTo>
                  <a:pt x="7010" y="42760"/>
                </a:lnTo>
                <a:lnTo>
                  <a:pt x="7000" y="42720"/>
                </a:lnTo>
                <a:lnTo>
                  <a:pt x="6990" y="42680"/>
                </a:lnTo>
                <a:lnTo>
                  <a:pt x="7010" y="42640"/>
                </a:lnTo>
                <a:lnTo>
                  <a:pt x="7050" y="42600"/>
                </a:lnTo>
                <a:lnTo>
                  <a:pt x="7060" y="42540"/>
                </a:lnTo>
                <a:lnTo>
                  <a:pt x="7090" y="42510"/>
                </a:lnTo>
                <a:lnTo>
                  <a:pt x="7140" y="42470"/>
                </a:lnTo>
                <a:lnTo>
                  <a:pt x="7150" y="42460"/>
                </a:lnTo>
                <a:lnTo>
                  <a:pt x="7210" y="42440"/>
                </a:lnTo>
                <a:lnTo>
                  <a:pt x="7240" y="42410"/>
                </a:lnTo>
                <a:lnTo>
                  <a:pt x="7260" y="42360"/>
                </a:lnTo>
                <a:lnTo>
                  <a:pt x="7270" y="42220"/>
                </a:lnTo>
                <a:lnTo>
                  <a:pt x="7310" y="42100"/>
                </a:lnTo>
                <a:lnTo>
                  <a:pt x="7360" y="42010"/>
                </a:lnTo>
                <a:lnTo>
                  <a:pt x="7310" y="42010"/>
                </a:lnTo>
                <a:lnTo>
                  <a:pt x="7210" y="42000"/>
                </a:lnTo>
                <a:lnTo>
                  <a:pt x="7120" y="42000"/>
                </a:lnTo>
                <a:lnTo>
                  <a:pt x="7090" y="41990"/>
                </a:lnTo>
                <a:lnTo>
                  <a:pt x="7080" y="41960"/>
                </a:lnTo>
                <a:lnTo>
                  <a:pt x="7090" y="41930"/>
                </a:lnTo>
                <a:lnTo>
                  <a:pt x="7100" y="41910"/>
                </a:lnTo>
                <a:lnTo>
                  <a:pt x="7280" y="41850"/>
                </a:lnTo>
                <a:lnTo>
                  <a:pt x="7300" y="41800"/>
                </a:lnTo>
                <a:lnTo>
                  <a:pt x="7360" y="41750"/>
                </a:lnTo>
                <a:lnTo>
                  <a:pt x="7390" y="41720"/>
                </a:lnTo>
                <a:lnTo>
                  <a:pt x="7430" y="41670"/>
                </a:lnTo>
                <a:lnTo>
                  <a:pt x="7550" y="41400"/>
                </a:lnTo>
                <a:lnTo>
                  <a:pt x="7580" y="41320"/>
                </a:lnTo>
                <a:lnTo>
                  <a:pt x="7610" y="41220"/>
                </a:lnTo>
                <a:lnTo>
                  <a:pt x="7630" y="41120"/>
                </a:lnTo>
                <a:lnTo>
                  <a:pt x="7680" y="41010"/>
                </a:lnTo>
                <a:lnTo>
                  <a:pt x="7730" y="40860"/>
                </a:lnTo>
                <a:lnTo>
                  <a:pt x="7720" y="40650"/>
                </a:lnTo>
                <a:lnTo>
                  <a:pt x="7740" y="40520"/>
                </a:lnTo>
                <a:lnTo>
                  <a:pt x="7740" y="40360"/>
                </a:lnTo>
                <a:lnTo>
                  <a:pt x="8520" y="40820"/>
                </a:lnTo>
                <a:lnTo>
                  <a:pt x="9630" y="41310"/>
                </a:lnTo>
                <a:lnTo>
                  <a:pt x="10750" y="41630"/>
                </a:lnTo>
                <a:lnTo>
                  <a:pt x="11850" y="41950"/>
                </a:lnTo>
                <a:lnTo>
                  <a:pt x="13200" y="42200"/>
                </a:lnTo>
                <a:lnTo>
                  <a:pt x="13950" y="42470"/>
                </a:lnTo>
                <a:lnTo>
                  <a:pt x="14450" y="42820"/>
                </a:lnTo>
                <a:lnTo>
                  <a:pt x="14770" y="43530"/>
                </a:lnTo>
                <a:lnTo>
                  <a:pt x="14950" y="45040"/>
                </a:lnTo>
                <a:lnTo>
                  <a:pt x="15100" y="45950"/>
                </a:lnTo>
                <a:lnTo>
                  <a:pt x="15330" y="47270"/>
                </a:lnTo>
                <a:lnTo>
                  <a:pt x="15690" y="48950"/>
                </a:lnTo>
                <a:lnTo>
                  <a:pt x="15900" y="49790"/>
                </a:lnTo>
                <a:lnTo>
                  <a:pt x="15990" y="50690"/>
                </a:lnTo>
                <a:lnTo>
                  <a:pt x="15870" y="51510"/>
                </a:lnTo>
                <a:lnTo>
                  <a:pt x="15650" y="52460"/>
                </a:lnTo>
                <a:lnTo>
                  <a:pt x="15580" y="53690"/>
                </a:lnTo>
                <a:lnTo>
                  <a:pt x="15760" y="54410"/>
                </a:lnTo>
                <a:lnTo>
                  <a:pt x="16130" y="54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