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Derna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Derna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84470" y="11030"/>
                </a:moveTo>
                <a:lnTo>
                  <a:pt x="84460" y="11070"/>
                </a:lnTo>
                <a:lnTo>
                  <a:pt x="84280" y="11670"/>
                </a:lnTo>
                <a:lnTo>
                  <a:pt x="83990" y="12480"/>
                </a:lnTo>
                <a:lnTo>
                  <a:pt x="83700" y="13530"/>
                </a:lnTo>
                <a:lnTo>
                  <a:pt x="83630" y="14750"/>
                </a:lnTo>
                <a:lnTo>
                  <a:pt x="83430" y="15810"/>
                </a:lnTo>
                <a:lnTo>
                  <a:pt x="82940" y="16540"/>
                </a:lnTo>
                <a:lnTo>
                  <a:pt x="82770" y="17690"/>
                </a:lnTo>
                <a:lnTo>
                  <a:pt x="82770" y="18720"/>
                </a:lnTo>
                <a:lnTo>
                  <a:pt x="82840" y="19220"/>
                </a:lnTo>
                <a:lnTo>
                  <a:pt x="82840" y="20610"/>
                </a:lnTo>
                <a:lnTo>
                  <a:pt x="82380" y="20660"/>
                </a:lnTo>
                <a:lnTo>
                  <a:pt x="81810" y="20670"/>
                </a:lnTo>
                <a:lnTo>
                  <a:pt x="81230" y="20500"/>
                </a:lnTo>
                <a:lnTo>
                  <a:pt x="80830" y="20410"/>
                </a:lnTo>
                <a:lnTo>
                  <a:pt x="80210" y="19980"/>
                </a:lnTo>
                <a:lnTo>
                  <a:pt x="79890" y="19310"/>
                </a:lnTo>
                <a:lnTo>
                  <a:pt x="79190" y="18680"/>
                </a:lnTo>
                <a:lnTo>
                  <a:pt x="78750" y="18290"/>
                </a:lnTo>
                <a:lnTo>
                  <a:pt x="77900" y="18460"/>
                </a:lnTo>
                <a:lnTo>
                  <a:pt x="76780" y="17370"/>
                </a:lnTo>
                <a:lnTo>
                  <a:pt x="76960" y="16650"/>
                </a:lnTo>
                <a:lnTo>
                  <a:pt x="77070" y="16150"/>
                </a:lnTo>
                <a:lnTo>
                  <a:pt x="77070" y="15060"/>
                </a:lnTo>
                <a:lnTo>
                  <a:pt x="77200" y="14690"/>
                </a:lnTo>
                <a:lnTo>
                  <a:pt x="77260" y="13940"/>
                </a:lnTo>
                <a:lnTo>
                  <a:pt x="77250" y="13250"/>
                </a:lnTo>
                <a:lnTo>
                  <a:pt x="77280" y="12150"/>
                </a:lnTo>
                <a:lnTo>
                  <a:pt x="77140" y="11520"/>
                </a:lnTo>
                <a:lnTo>
                  <a:pt x="77130" y="10930"/>
                </a:lnTo>
                <a:lnTo>
                  <a:pt x="77020" y="10330"/>
                </a:lnTo>
                <a:lnTo>
                  <a:pt x="77120" y="10110"/>
                </a:lnTo>
                <a:lnTo>
                  <a:pt x="77200" y="9610"/>
                </a:lnTo>
                <a:lnTo>
                  <a:pt x="77370" y="9110"/>
                </a:lnTo>
                <a:lnTo>
                  <a:pt x="77450" y="8730"/>
                </a:lnTo>
                <a:lnTo>
                  <a:pt x="77400" y="8230"/>
                </a:lnTo>
                <a:lnTo>
                  <a:pt x="77220" y="7850"/>
                </a:lnTo>
                <a:lnTo>
                  <a:pt x="77080" y="7340"/>
                </a:lnTo>
                <a:lnTo>
                  <a:pt x="77130" y="6770"/>
                </a:lnTo>
                <a:lnTo>
                  <a:pt x="77140" y="6340"/>
                </a:lnTo>
                <a:lnTo>
                  <a:pt x="77150" y="6340"/>
                </a:lnTo>
                <a:lnTo>
                  <a:pt x="77180" y="6260"/>
                </a:lnTo>
                <a:lnTo>
                  <a:pt x="77810" y="6190"/>
                </a:lnTo>
                <a:lnTo>
                  <a:pt x="77840" y="6170"/>
                </a:lnTo>
                <a:lnTo>
                  <a:pt x="77900" y="6070"/>
                </a:lnTo>
                <a:lnTo>
                  <a:pt x="77930" y="6050"/>
                </a:lnTo>
                <a:lnTo>
                  <a:pt x="78060" y="6030"/>
                </a:lnTo>
                <a:lnTo>
                  <a:pt x="78120" y="6020"/>
                </a:lnTo>
                <a:lnTo>
                  <a:pt x="78190" y="6050"/>
                </a:lnTo>
                <a:lnTo>
                  <a:pt x="78230" y="6090"/>
                </a:lnTo>
                <a:lnTo>
                  <a:pt x="78240" y="6130"/>
                </a:lnTo>
                <a:lnTo>
                  <a:pt x="78240" y="6170"/>
                </a:lnTo>
                <a:lnTo>
                  <a:pt x="78260" y="6240"/>
                </a:lnTo>
                <a:lnTo>
                  <a:pt x="78450" y="6430"/>
                </a:lnTo>
                <a:lnTo>
                  <a:pt x="78680" y="6480"/>
                </a:lnTo>
                <a:lnTo>
                  <a:pt x="79210" y="6480"/>
                </a:lnTo>
                <a:lnTo>
                  <a:pt x="79440" y="6560"/>
                </a:lnTo>
                <a:lnTo>
                  <a:pt x="80010" y="6990"/>
                </a:lnTo>
                <a:lnTo>
                  <a:pt x="80120" y="7060"/>
                </a:lnTo>
                <a:lnTo>
                  <a:pt x="80220" y="7100"/>
                </a:lnTo>
                <a:lnTo>
                  <a:pt x="80320" y="7120"/>
                </a:lnTo>
                <a:lnTo>
                  <a:pt x="80590" y="7140"/>
                </a:lnTo>
                <a:lnTo>
                  <a:pt x="81940" y="7560"/>
                </a:lnTo>
                <a:lnTo>
                  <a:pt x="82250" y="7760"/>
                </a:lnTo>
                <a:lnTo>
                  <a:pt x="82360" y="7790"/>
                </a:lnTo>
                <a:lnTo>
                  <a:pt x="82420" y="7810"/>
                </a:lnTo>
                <a:lnTo>
                  <a:pt x="82610" y="7880"/>
                </a:lnTo>
                <a:lnTo>
                  <a:pt x="82690" y="7900"/>
                </a:lnTo>
                <a:lnTo>
                  <a:pt x="82890" y="7880"/>
                </a:lnTo>
                <a:lnTo>
                  <a:pt x="83020" y="7930"/>
                </a:lnTo>
                <a:lnTo>
                  <a:pt x="83260" y="8050"/>
                </a:lnTo>
                <a:lnTo>
                  <a:pt x="83520" y="8090"/>
                </a:lnTo>
                <a:lnTo>
                  <a:pt x="83630" y="8140"/>
                </a:lnTo>
                <a:lnTo>
                  <a:pt x="83710" y="8210"/>
                </a:lnTo>
                <a:lnTo>
                  <a:pt x="83720" y="8310"/>
                </a:lnTo>
                <a:lnTo>
                  <a:pt x="83690" y="8380"/>
                </a:lnTo>
                <a:lnTo>
                  <a:pt x="83590" y="8500"/>
                </a:lnTo>
                <a:lnTo>
                  <a:pt x="83570" y="8560"/>
                </a:lnTo>
                <a:lnTo>
                  <a:pt x="83620" y="8980"/>
                </a:lnTo>
                <a:lnTo>
                  <a:pt x="83670" y="9090"/>
                </a:lnTo>
                <a:lnTo>
                  <a:pt x="83760" y="9170"/>
                </a:lnTo>
                <a:lnTo>
                  <a:pt x="83880" y="9240"/>
                </a:lnTo>
                <a:lnTo>
                  <a:pt x="83830" y="9380"/>
                </a:lnTo>
                <a:lnTo>
                  <a:pt x="83760" y="9810"/>
                </a:lnTo>
                <a:lnTo>
                  <a:pt x="83650" y="9760"/>
                </a:lnTo>
                <a:lnTo>
                  <a:pt x="83670" y="9700"/>
                </a:lnTo>
                <a:lnTo>
                  <a:pt x="83650" y="9640"/>
                </a:lnTo>
                <a:lnTo>
                  <a:pt x="83620" y="9580"/>
                </a:lnTo>
                <a:lnTo>
                  <a:pt x="83570" y="9530"/>
                </a:lnTo>
                <a:lnTo>
                  <a:pt x="83480" y="10090"/>
                </a:lnTo>
                <a:lnTo>
                  <a:pt x="83490" y="10230"/>
                </a:lnTo>
                <a:lnTo>
                  <a:pt x="83570" y="10300"/>
                </a:lnTo>
                <a:lnTo>
                  <a:pt x="83920" y="10440"/>
                </a:lnTo>
                <a:lnTo>
                  <a:pt x="84050" y="10460"/>
                </a:lnTo>
                <a:lnTo>
                  <a:pt x="84150" y="10520"/>
                </a:lnTo>
                <a:lnTo>
                  <a:pt x="84260" y="10650"/>
                </a:lnTo>
                <a:lnTo>
                  <a:pt x="84350" y="10800"/>
                </a:lnTo>
                <a:lnTo>
                  <a:pt x="84430" y="11000"/>
                </a:lnTo>
                <a:lnTo>
                  <a:pt x="84470" y="1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