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Benghazi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Benghaz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3330" y="19030"/>
                </a:moveTo>
                <a:lnTo>
                  <a:pt x="71110" y="18950"/>
                </a:lnTo>
                <a:lnTo>
                  <a:pt x="69980" y="19170"/>
                </a:lnTo>
                <a:lnTo>
                  <a:pt x="69150" y="19220"/>
                </a:lnTo>
                <a:lnTo>
                  <a:pt x="68740" y="19090"/>
                </a:lnTo>
                <a:lnTo>
                  <a:pt x="68130" y="18670"/>
                </a:lnTo>
                <a:lnTo>
                  <a:pt x="67700" y="18090"/>
                </a:lnTo>
                <a:lnTo>
                  <a:pt x="67450" y="17700"/>
                </a:lnTo>
                <a:lnTo>
                  <a:pt x="66810" y="17490"/>
                </a:lnTo>
                <a:lnTo>
                  <a:pt x="66490" y="17510"/>
                </a:lnTo>
                <a:lnTo>
                  <a:pt x="66510" y="17570"/>
                </a:lnTo>
                <a:lnTo>
                  <a:pt x="66570" y="17640"/>
                </a:lnTo>
                <a:lnTo>
                  <a:pt x="66590" y="17670"/>
                </a:lnTo>
                <a:lnTo>
                  <a:pt x="66610" y="17730"/>
                </a:lnTo>
                <a:lnTo>
                  <a:pt x="66540" y="17760"/>
                </a:lnTo>
                <a:lnTo>
                  <a:pt x="66460" y="17630"/>
                </a:lnTo>
                <a:lnTo>
                  <a:pt x="66320" y="17180"/>
                </a:lnTo>
                <a:lnTo>
                  <a:pt x="66200" y="17000"/>
                </a:lnTo>
                <a:lnTo>
                  <a:pt x="65940" y="16730"/>
                </a:lnTo>
                <a:lnTo>
                  <a:pt x="65850" y="16590"/>
                </a:lnTo>
                <a:lnTo>
                  <a:pt x="65460" y="15490"/>
                </a:lnTo>
                <a:lnTo>
                  <a:pt x="65430" y="15210"/>
                </a:lnTo>
                <a:lnTo>
                  <a:pt x="65420" y="14910"/>
                </a:lnTo>
                <a:lnTo>
                  <a:pt x="65400" y="14800"/>
                </a:lnTo>
                <a:lnTo>
                  <a:pt x="65300" y="14540"/>
                </a:lnTo>
                <a:lnTo>
                  <a:pt x="65270" y="14420"/>
                </a:lnTo>
                <a:lnTo>
                  <a:pt x="65250" y="14140"/>
                </a:lnTo>
                <a:lnTo>
                  <a:pt x="65260" y="13830"/>
                </a:lnTo>
                <a:lnTo>
                  <a:pt x="65340" y="13260"/>
                </a:lnTo>
                <a:lnTo>
                  <a:pt x="65420" y="13010"/>
                </a:lnTo>
                <a:lnTo>
                  <a:pt x="65410" y="12940"/>
                </a:lnTo>
                <a:lnTo>
                  <a:pt x="65390" y="12860"/>
                </a:lnTo>
                <a:lnTo>
                  <a:pt x="65380" y="12790"/>
                </a:lnTo>
                <a:lnTo>
                  <a:pt x="65400" y="12720"/>
                </a:lnTo>
                <a:lnTo>
                  <a:pt x="65480" y="12620"/>
                </a:lnTo>
                <a:lnTo>
                  <a:pt x="66000" y="11510"/>
                </a:lnTo>
                <a:lnTo>
                  <a:pt x="66140" y="11300"/>
                </a:lnTo>
                <a:lnTo>
                  <a:pt x="67230" y="10190"/>
                </a:lnTo>
                <a:lnTo>
                  <a:pt x="67320" y="10040"/>
                </a:lnTo>
                <a:lnTo>
                  <a:pt x="67600" y="9710"/>
                </a:lnTo>
                <a:lnTo>
                  <a:pt x="67720" y="9640"/>
                </a:lnTo>
                <a:lnTo>
                  <a:pt x="67950" y="9540"/>
                </a:lnTo>
                <a:lnTo>
                  <a:pt x="68050" y="9450"/>
                </a:lnTo>
                <a:lnTo>
                  <a:pt x="68130" y="9370"/>
                </a:lnTo>
                <a:lnTo>
                  <a:pt x="68970" y="8700"/>
                </a:lnTo>
                <a:lnTo>
                  <a:pt x="69040" y="8660"/>
                </a:lnTo>
                <a:lnTo>
                  <a:pt x="69060" y="8770"/>
                </a:lnTo>
                <a:lnTo>
                  <a:pt x="68980" y="9520"/>
                </a:lnTo>
                <a:lnTo>
                  <a:pt x="68720" y="9960"/>
                </a:lnTo>
                <a:lnTo>
                  <a:pt x="68200" y="10420"/>
                </a:lnTo>
                <a:lnTo>
                  <a:pt x="67780" y="11010"/>
                </a:lnTo>
                <a:lnTo>
                  <a:pt x="67520" y="11760"/>
                </a:lnTo>
                <a:lnTo>
                  <a:pt x="67510" y="12260"/>
                </a:lnTo>
                <a:lnTo>
                  <a:pt x="67740" y="12990"/>
                </a:lnTo>
                <a:lnTo>
                  <a:pt x="68100" y="13740"/>
                </a:lnTo>
                <a:lnTo>
                  <a:pt x="68410" y="14280"/>
                </a:lnTo>
                <a:lnTo>
                  <a:pt x="68640" y="15010"/>
                </a:lnTo>
                <a:lnTo>
                  <a:pt x="68890" y="15350"/>
                </a:lnTo>
                <a:lnTo>
                  <a:pt x="69670" y="15490"/>
                </a:lnTo>
                <a:lnTo>
                  <a:pt x="70140" y="15280"/>
                </a:lnTo>
                <a:lnTo>
                  <a:pt x="70580" y="15260"/>
                </a:lnTo>
                <a:lnTo>
                  <a:pt x="71330" y="15370"/>
                </a:lnTo>
                <a:lnTo>
                  <a:pt x="72020" y="15320"/>
                </a:lnTo>
                <a:lnTo>
                  <a:pt x="72330" y="15230"/>
                </a:lnTo>
                <a:lnTo>
                  <a:pt x="72730" y="15620"/>
                </a:lnTo>
                <a:lnTo>
                  <a:pt x="72780" y="16180"/>
                </a:lnTo>
                <a:lnTo>
                  <a:pt x="72890" y="16870"/>
                </a:lnTo>
                <a:lnTo>
                  <a:pt x="73150" y="17400"/>
                </a:lnTo>
                <a:lnTo>
                  <a:pt x="73330" y="1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