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Az Zawiyah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z Zawiy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8800" y="10410"/>
                </a:moveTo>
                <a:lnTo>
                  <a:pt x="20160" y="10090"/>
                </a:lnTo>
                <a:lnTo>
                  <a:pt x="20300" y="9730"/>
                </a:lnTo>
                <a:lnTo>
                  <a:pt x="20800" y="9490"/>
                </a:lnTo>
                <a:lnTo>
                  <a:pt x="21250" y="9270"/>
                </a:lnTo>
                <a:lnTo>
                  <a:pt x="21540" y="8880"/>
                </a:lnTo>
                <a:lnTo>
                  <a:pt x="22260" y="8400"/>
                </a:lnTo>
                <a:lnTo>
                  <a:pt x="22490" y="8020"/>
                </a:lnTo>
                <a:lnTo>
                  <a:pt x="22790" y="7040"/>
                </a:lnTo>
                <a:lnTo>
                  <a:pt x="22900" y="6950"/>
                </a:lnTo>
                <a:lnTo>
                  <a:pt x="23800" y="7050"/>
                </a:lnTo>
                <a:lnTo>
                  <a:pt x="24350" y="7010"/>
                </a:lnTo>
                <a:lnTo>
                  <a:pt x="25790" y="6580"/>
                </a:lnTo>
                <a:lnTo>
                  <a:pt x="25960" y="6510"/>
                </a:lnTo>
                <a:lnTo>
                  <a:pt x="25960" y="6550"/>
                </a:lnTo>
                <a:lnTo>
                  <a:pt x="25960" y="6600"/>
                </a:lnTo>
                <a:lnTo>
                  <a:pt x="26000" y="7160"/>
                </a:lnTo>
                <a:lnTo>
                  <a:pt x="25800" y="7580"/>
                </a:lnTo>
                <a:lnTo>
                  <a:pt x="25780" y="7620"/>
                </a:lnTo>
                <a:lnTo>
                  <a:pt x="25180" y="7940"/>
                </a:lnTo>
                <a:lnTo>
                  <a:pt x="24930" y="8390"/>
                </a:lnTo>
                <a:lnTo>
                  <a:pt x="24770" y="8680"/>
                </a:lnTo>
                <a:lnTo>
                  <a:pt x="24340" y="9730"/>
                </a:lnTo>
                <a:lnTo>
                  <a:pt x="24380" y="10210"/>
                </a:lnTo>
                <a:lnTo>
                  <a:pt x="24320" y="10730"/>
                </a:lnTo>
                <a:lnTo>
                  <a:pt x="23840" y="10800"/>
                </a:lnTo>
                <a:lnTo>
                  <a:pt x="23560" y="10870"/>
                </a:lnTo>
                <a:lnTo>
                  <a:pt x="23340" y="10920"/>
                </a:lnTo>
                <a:lnTo>
                  <a:pt x="22900" y="10780"/>
                </a:lnTo>
                <a:lnTo>
                  <a:pt x="22420" y="10640"/>
                </a:lnTo>
                <a:lnTo>
                  <a:pt x="21910" y="10430"/>
                </a:lnTo>
                <a:lnTo>
                  <a:pt x="21280" y="10480"/>
                </a:lnTo>
                <a:lnTo>
                  <a:pt x="20420" y="10460"/>
                </a:lnTo>
                <a:lnTo>
                  <a:pt x="18800" y="1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