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Ash Shati'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Ash Shati'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7420" y="34940"/>
                </a:moveTo>
                <a:lnTo>
                  <a:pt x="7620" y="34840"/>
                </a:lnTo>
                <a:lnTo>
                  <a:pt x="8070" y="34680"/>
                </a:lnTo>
                <a:lnTo>
                  <a:pt x="8590" y="34520"/>
                </a:lnTo>
                <a:lnTo>
                  <a:pt x="8860" y="34440"/>
                </a:lnTo>
                <a:lnTo>
                  <a:pt x="9400" y="34650"/>
                </a:lnTo>
                <a:lnTo>
                  <a:pt x="10220" y="35120"/>
                </a:lnTo>
                <a:lnTo>
                  <a:pt x="10600" y="35050"/>
                </a:lnTo>
                <a:lnTo>
                  <a:pt x="11100" y="34820"/>
                </a:lnTo>
                <a:lnTo>
                  <a:pt x="11620" y="34600"/>
                </a:lnTo>
                <a:lnTo>
                  <a:pt x="12130" y="34360"/>
                </a:lnTo>
                <a:lnTo>
                  <a:pt x="12450" y="34080"/>
                </a:lnTo>
                <a:lnTo>
                  <a:pt x="12560" y="34000"/>
                </a:lnTo>
                <a:lnTo>
                  <a:pt x="12980" y="33720"/>
                </a:lnTo>
                <a:lnTo>
                  <a:pt x="13310" y="33610"/>
                </a:lnTo>
                <a:lnTo>
                  <a:pt x="13470" y="33980"/>
                </a:lnTo>
                <a:lnTo>
                  <a:pt x="13560" y="34460"/>
                </a:lnTo>
                <a:lnTo>
                  <a:pt x="13920" y="34940"/>
                </a:lnTo>
                <a:lnTo>
                  <a:pt x="14660" y="35060"/>
                </a:lnTo>
                <a:lnTo>
                  <a:pt x="14930" y="35260"/>
                </a:lnTo>
                <a:lnTo>
                  <a:pt x="15700" y="35580"/>
                </a:lnTo>
                <a:lnTo>
                  <a:pt x="16060" y="35570"/>
                </a:lnTo>
                <a:lnTo>
                  <a:pt x="16450" y="35320"/>
                </a:lnTo>
                <a:lnTo>
                  <a:pt x="16670" y="35190"/>
                </a:lnTo>
                <a:lnTo>
                  <a:pt x="17220" y="35280"/>
                </a:lnTo>
                <a:lnTo>
                  <a:pt x="17420" y="35270"/>
                </a:lnTo>
                <a:lnTo>
                  <a:pt x="18010" y="35150"/>
                </a:lnTo>
                <a:lnTo>
                  <a:pt x="18380" y="35530"/>
                </a:lnTo>
                <a:lnTo>
                  <a:pt x="19010" y="35680"/>
                </a:lnTo>
                <a:lnTo>
                  <a:pt x="19200" y="35410"/>
                </a:lnTo>
                <a:lnTo>
                  <a:pt x="19310" y="35270"/>
                </a:lnTo>
                <a:lnTo>
                  <a:pt x="19320" y="35250"/>
                </a:lnTo>
                <a:lnTo>
                  <a:pt x="19500" y="34900"/>
                </a:lnTo>
                <a:lnTo>
                  <a:pt x="20230" y="35110"/>
                </a:lnTo>
                <a:lnTo>
                  <a:pt x="20500" y="35150"/>
                </a:lnTo>
                <a:lnTo>
                  <a:pt x="21200" y="35440"/>
                </a:lnTo>
                <a:lnTo>
                  <a:pt x="21620" y="35490"/>
                </a:lnTo>
                <a:lnTo>
                  <a:pt x="22080" y="35520"/>
                </a:lnTo>
                <a:lnTo>
                  <a:pt x="22430" y="35590"/>
                </a:lnTo>
                <a:lnTo>
                  <a:pt x="22490" y="36100"/>
                </a:lnTo>
                <a:lnTo>
                  <a:pt x="22990" y="36350"/>
                </a:lnTo>
                <a:lnTo>
                  <a:pt x="23560" y="36330"/>
                </a:lnTo>
                <a:lnTo>
                  <a:pt x="23960" y="35910"/>
                </a:lnTo>
                <a:lnTo>
                  <a:pt x="24150" y="35460"/>
                </a:lnTo>
                <a:lnTo>
                  <a:pt x="24490" y="35150"/>
                </a:lnTo>
                <a:lnTo>
                  <a:pt x="24820" y="34950"/>
                </a:lnTo>
                <a:lnTo>
                  <a:pt x="25320" y="34640"/>
                </a:lnTo>
                <a:lnTo>
                  <a:pt x="25960" y="34300"/>
                </a:lnTo>
                <a:lnTo>
                  <a:pt x="26560" y="33620"/>
                </a:lnTo>
                <a:lnTo>
                  <a:pt x="27100" y="32880"/>
                </a:lnTo>
                <a:lnTo>
                  <a:pt x="27430" y="32350"/>
                </a:lnTo>
                <a:lnTo>
                  <a:pt x="27780" y="31870"/>
                </a:lnTo>
                <a:lnTo>
                  <a:pt x="28070" y="31390"/>
                </a:lnTo>
                <a:lnTo>
                  <a:pt x="28340" y="30820"/>
                </a:lnTo>
                <a:lnTo>
                  <a:pt x="28800" y="30230"/>
                </a:lnTo>
                <a:lnTo>
                  <a:pt x="29160" y="29790"/>
                </a:lnTo>
                <a:lnTo>
                  <a:pt x="29470" y="29510"/>
                </a:lnTo>
                <a:lnTo>
                  <a:pt x="30120" y="28970"/>
                </a:lnTo>
                <a:lnTo>
                  <a:pt x="30610" y="28830"/>
                </a:lnTo>
                <a:lnTo>
                  <a:pt x="31080" y="28930"/>
                </a:lnTo>
                <a:lnTo>
                  <a:pt x="31430" y="29130"/>
                </a:lnTo>
                <a:lnTo>
                  <a:pt x="32180" y="29500"/>
                </a:lnTo>
                <a:lnTo>
                  <a:pt x="32780" y="29940"/>
                </a:lnTo>
                <a:lnTo>
                  <a:pt x="33260" y="30460"/>
                </a:lnTo>
                <a:lnTo>
                  <a:pt x="33560" y="30840"/>
                </a:lnTo>
                <a:lnTo>
                  <a:pt x="33550" y="31200"/>
                </a:lnTo>
                <a:lnTo>
                  <a:pt x="33520" y="31850"/>
                </a:lnTo>
                <a:lnTo>
                  <a:pt x="33480" y="32660"/>
                </a:lnTo>
                <a:lnTo>
                  <a:pt x="33560" y="33380"/>
                </a:lnTo>
                <a:lnTo>
                  <a:pt x="33830" y="33910"/>
                </a:lnTo>
                <a:lnTo>
                  <a:pt x="34170" y="34430"/>
                </a:lnTo>
                <a:lnTo>
                  <a:pt x="34510" y="34730"/>
                </a:lnTo>
                <a:lnTo>
                  <a:pt x="34930" y="35070"/>
                </a:lnTo>
                <a:lnTo>
                  <a:pt x="35970" y="35740"/>
                </a:lnTo>
                <a:lnTo>
                  <a:pt x="36660" y="36480"/>
                </a:lnTo>
                <a:lnTo>
                  <a:pt x="36850" y="37210"/>
                </a:lnTo>
                <a:lnTo>
                  <a:pt x="36860" y="37720"/>
                </a:lnTo>
                <a:lnTo>
                  <a:pt x="36990" y="38200"/>
                </a:lnTo>
                <a:lnTo>
                  <a:pt x="37600" y="38300"/>
                </a:lnTo>
                <a:lnTo>
                  <a:pt x="38330" y="38220"/>
                </a:lnTo>
                <a:lnTo>
                  <a:pt x="39090" y="37790"/>
                </a:lnTo>
                <a:lnTo>
                  <a:pt x="39820" y="37710"/>
                </a:lnTo>
                <a:lnTo>
                  <a:pt x="40290" y="37740"/>
                </a:lnTo>
                <a:lnTo>
                  <a:pt x="41050" y="38000"/>
                </a:lnTo>
                <a:lnTo>
                  <a:pt x="41460" y="38120"/>
                </a:lnTo>
                <a:lnTo>
                  <a:pt x="41960" y="38630"/>
                </a:lnTo>
                <a:lnTo>
                  <a:pt x="42050" y="39170"/>
                </a:lnTo>
                <a:lnTo>
                  <a:pt x="41910" y="39700"/>
                </a:lnTo>
                <a:lnTo>
                  <a:pt x="41680" y="40320"/>
                </a:lnTo>
                <a:lnTo>
                  <a:pt x="41490" y="40820"/>
                </a:lnTo>
                <a:lnTo>
                  <a:pt x="41480" y="40960"/>
                </a:lnTo>
                <a:lnTo>
                  <a:pt x="40150" y="40830"/>
                </a:lnTo>
                <a:lnTo>
                  <a:pt x="39300" y="41150"/>
                </a:lnTo>
                <a:lnTo>
                  <a:pt x="38930" y="41340"/>
                </a:lnTo>
                <a:lnTo>
                  <a:pt x="37900" y="41470"/>
                </a:lnTo>
                <a:lnTo>
                  <a:pt x="37290" y="41540"/>
                </a:lnTo>
                <a:lnTo>
                  <a:pt x="36440" y="41920"/>
                </a:lnTo>
                <a:lnTo>
                  <a:pt x="36020" y="42660"/>
                </a:lnTo>
                <a:lnTo>
                  <a:pt x="35300" y="43100"/>
                </a:lnTo>
                <a:lnTo>
                  <a:pt x="34690" y="43470"/>
                </a:lnTo>
                <a:lnTo>
                  <a:pt x="34150" y="43850"/>
                </a:lnTo>
                <a:lnTo>
                  <a:pt x="33920" y="44220"/>
                </a:lnTo>
                <a:lnTo>
                  <a:pt x="33560" y="44530"/>
                </a:lnTo>
                <a:lnTo>
                  <a:pt x="32950" y="44600"/>
                </a:lnTo>
                <a:lnTo>
                  <a:pt x="31030" y="44810"/>
                </a:lnTo>
                <a:lnTo>
                  <a:pt x="28970" y="44410"/>
                </a:lnTo>
                <a:lnTo>
                  <a:pt x="27380" y="43910"/>
                </a:lnTo>
                <a:lnTo>
                  <a:pt x="26460" y="43750"/>
                </a:lnTo>
                <a:lnTo>
                  <a:pt x="25430" y="44020"/>
                </a:lnTo>
                <a:lnTo>
                  <a:pt x="24060" y="44910"/>
                </a:lnTo>
                <a:lnTo>
                  <a:pt x="22930" y="45800"/>
                </a:lnTo>
                <a:lnTo>
                  <a:pt x="21380" y="47000"/>
                </a:lnTo>
                <a:lnTo>
                  <a:pt x="19660" y="48200"/>
                </a:lnTo>
                <a:lnTo>
                  <a:pt x="18120" y="49280"/>
                </a:lnTo>
                <a:lnTo>
                  <a:pt x="16760" y="50180"/>
                </a:lnTo>
                <a:lnTo>
                  <a:pt x="15990" y="50690"/>
                </a:lnTo>
                <a:lnTo>
                  <a:pt x="15900" y="49790"/>
                </a:lnTo>
                <a:lnTo>
                  <a:pt x="15690" y="48950"/>
                </a:lnTo>
                <a:lnTo>
                  <a:pt x="15330" y="47270"/>
                </a:lnTo>
                <a:lnTo>
                  <a:pt x="15100" y="45950"/>
                </a:lnTo>
                <a:lnTo>
                  <a:pt x="14950" y="45040"/>
                </a:lnTo>
                <a:lnTo>
                  <a:pt x="14770" y="43530"/>
                </a:lnTo>
                <a:lnTo>
                  <a:pt x="14450" y="42820"/>
                </a:lnTo>
                <a:lnTo>
                  <a:pt x="13950" y="42470"/>
                </a:lnTo>
                <a:lnTo>
                  <a:pt x="13200" y="42200"/>
                </a:lnTo>
                <a:lnTo>
                  <a:pt x="11850" y="41950"/>
                </a:lnTo>
                <a:lnTo>
                  <a:pt x="10750" y="41630"/>
                </a:lnTo>
                <a:lnTo>
                  <a:pt x="9630" y="41310"/>
                </a:lnTo>
                <a:lnTo>
                  <a:pt x="8520" y="40820"/>
                </a:lnTo>
                <a:lnTo>
                  <a:pt x="7740" y="40360"/>
                </a:lnTo>
                <a:lnTo>
                  <a:pt x="7740" y="40330"/>
                </a:lnTo>
                <a:lnTo>
                  <a:pt x="7750" y="40160"/>
                </a:lnTo>
                <a:lnTo>
                  <a:pt x="7770" y="40120"/>
                </a:lnTo>
                <a:lnTo>
                  <a:pt x="7780" y="40120"/>
                </a:lnTo>
                <a:lnTo>
                  <a:pt x="7850" y="40070"/>
                </a:lnTo>
                <a:lnTo>
                  <a:pt x="7850" y="40020"/>
                </a:lnTo>
                <a:lnTo>
                  <a:pt x="7850" y="39920"/>
                </a:lnTo>
                <a:lnTo>
                  <a:pt x="7840" y="39900"/>
                </a:lnTo>
                <a:lnTo>
                  <a:pt x="7820" y="39830"/>
                </a:lnTo>
                <a:lnTo>
                  <a:pt x="7120" y="37270"/>
                </a:lnTo>
                <a:lnTo>
                  <a:pt x="7350" y="35500"/>
                </a:lnTo>
                <a:lnTo>
                  <a:pt x="7420" y="34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