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 Nuqat al Khams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n Nuqat al Khams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8800" y="10410"/>
                </a:moveTo>
                <a:lnTo>
                  <a:pt x="17870" y="10420"/>
                </a:lnTo>
                <a:lnTo>
                  <a:pt x="17540" y="10310"/>
                </a:lnTo>
                <a:lnTo>
                  <a:pt x="17250" y="9990"/>
                </a:lnTo>
                <a:lnTo>
                  <a:pt x="16940" y="9710"/>
                </a:lnTo>
                <a:lnTo>
                  <a:pt x="17020" y="9690"/>
                </a:lnTo>
                <a:lnTo>
                  <a:pt x="17160" y="9480"/>
                </a:lnTo>
                <a:lnTo>
                  <a:pt x="17340" y="9320"/>
                </a:lnTo>
                <a:lnTo>
                  <a:pt x="17320" y="9000"/>
                </a:lnTo>
                <a:lnTo>
                  <a:pt x="17130" y="8670"/>
                </a:lnTo>
                <a:lnTo>
                  <a:pt x="16980" y="8480"/>
                </a:lnTo>
                <a:lnTo>
                  <a:pt x="16720" y="8270"/>
                </a:lnTo>
                <a:lnTo>
                  <a:pt x="16620" y="8010"/>
                </a:lnTo>
                <a:lnTo>
                  <a:pt x="16680" y="7580"/>
                </a:lnTo>
                <a:lnTo>
                  <a:pt x="16660" y="7300"/>
                </a:lnTo>
                <a:lnTo>
                  <a:pt x="16640" y="7120"/>
                </a:lnTo>
                <a:lnTo>
                  <a:pt x="16690" y="6860"/>
                </a:lnTo>
                <a:lnTo>
                  <a:pt x="16720" y="6610"/>
                </a:lnTo>
                <a:lnTo>
                  <a:pt x="16630" y="6360"/>
                </a:lnTo>
                <a:lnTo>
                  <a:pt x="16750" y="6000"/>
                </a:lnTo>
                <a:lnTo>
                  <a:pt x="16770" y="5950"/>
                </a:lnTo>
                <a:lnTo>
                  <a:pt x="16840" y="5740"/>
                </a:lnTo>
                <a:lnTo>
                  <a:pt x="16870" y="5730"/>
                </a:lnTo>
                <a:lnTo>
                  <a:pt x="16850" y="5580"/>
                </a:lnTo>
                <a:lnTo>
                  <a:pt x="16840" y="5550"/>
                </a:lnTo>
                <a:lnTo>
                  <a:pt x="16840" y="5180"/>
                </a:lnTo>
                <a:lnTo>
                  <a:pt x="16870" y="5080"/>
                </a:lnTo>
                <a:lnTo>
                  <a:pt x="16930" y="4950"/>
                </a:lnTo>
                <a:lnTo>
                  <a:pt x="17010" y="4780"/>
                </a:lnTo>
                <a:lnTo>
                  <a:pt x="17040" y="4640"/>
                </a:lnTo>
                <a:lnTo>
                  <a:pt x="17050" y="4610"/>
                </a:lnTo>
                <a:lnTo>
                  <a:pt x="17050" y="4600"/>
                </a:lnTo>
                <a:lnTo>
                  <a:pt x="17060" y="4520"/>
                </a:lnTo>
                <a:lnTo>
                  <a:pt x="17140" y="4580"/>
                </a:lnTo>
                <a:lnTo>
                  <a:pt x="17220" y="4760"/>
                </a:lnTo>
                <a:lnTo>
                  <a:pt x="17310" y="4830"/>
                </a:lnTo>
                <a:lnTo>
                  <a:pt x="17490" y="4920"/>
                </a:lnTo>
                <a:lnTo>
                  <a:pt x="18190" y="5030"/>
                </a:lnTo>
                <a:lnTo>
                  <a:pt x="18400" y="5110"/>
                </a:lnTo>
                <a:lnTo>
                  <a:pt x="18290" y="4980"/>
                </a:lnTo>
                <a:lnTo>
                  <a:pt x="17910" y="4860"/>
                </a:lnTo>
                <a:lnTo>
                  <a:pt x="17810" y="4730"/>
                </a:lnTo>
                <a:lnTo>
                  <a:pt x="18090" y="4890"/>
                </a:lnTo>
                <a:lnTo>
                  <a:pt x="18710" y="5100"/>
                </a:lnTo>
                <a:lnTo>
                  <a:pt x="20060" y="5960"/>
                </a:lnTo>
                <a:lnTo>
                  <a:pt x="20300" y="6210"/>
                </a:lnTo>
                <a:lnTo>
                  <a:pt x="20520" y="6270"/>
                </a:lnTo>
                <a:lnTo>
                  <a:pt x="20890" y="6520"/>
                </a:lnTo>
                <a:lnTo>
                  <a:pt x="21350" y="6740"/>
                </a:lnTo>
                <a:lnTo>
                  <a:pt x="21600" y="6810"/>
                </a:lnTo>
                <a:lnTo>
                  <a:pt x="22900" y="6950"/>
                </a:lnTo>
                <a:lnTo>
                  <a:pt x="22790" y="7040"/>
                </a:lnTo>
                <a:lnTo>
                  <a:pt x="22490" y="8020"/>
                </a:lnTo>
                <a:lnTo>
                  <a:pt x="22260" y="8400"/>
                </a:lnTo>
                <a:lnTo>
                  <a:pt x="21540" y="8880"/>
                </a:lnTo>
                <a:lnTo>
                  <a:pt x="21250" y="9270"/>
                </a:lnTo>
                <a:lnTo>
                  <a:pt x="20800" y="9490"/>
                </a:lnTo>
                <a:lnTo>
                  <a:pt x="20300" y="9730"/>
                </a:lnTo>
                <a:lnTo>
                  <a:pt x="20160" y="10090"/>
                </a:lnTo>
                <a:lnTo>
                  <a:pt x="18800" y="10410"/>
                </a:lnTo>
                <a:close/>
                <a:moveTo>
                  <a:pt x="16740" y="4460"/>
                </a:moveTo>
                <a:lnTo>
                  <a:pt x="16740" y="4420"/>
                </a:lnTo>
                <a:lnTo>
                  <a:pt x="16860" y="4450"/>
                </a:lnTo>
                <a:lnTo>
                  <a:pt x="17030" y="4510"/>
                </a:lnTo>
                <a:lnTo>
                  <a:pt x="17030" y="4520"/>
                </a:lnTo>
                <a:lnTo>
                  <a:pt x="17020" y="4520"/>
                </a:lnTo>
                <a:lnTo>
                  <a:pt x="17010" y="4520"/>
                </a:lnTo>
                <a:lnTo>
                  <a:pt x="17000" y="4520"/>
                </a:lnTo>
                <a:lnTo>
                  <a:pt x="16990" y="4520"/>
                </a:lnTo>
                <a:lnTo>
                  <a:pt x="16990" y="4530"/>
                </a:lnTo>
                <a:lnTo>
                  <a:pt x="16980" y="4530"/>
                </a:lnTo>
                <a:lnTo>
                  <a:pt x="16970" y="4530"/>
                </a:lnTo>
                <a:lnTo>
                  <a:pt x="16960" y="4530"/>
                </a:lnTo>
                <a:lnTo>
                  <a:pt x="16960" y="4520"/>
                </a:lnTo>
                <a:lnTo>
                  <a:pt x="16950" y="4520"/>
                </a:lnTo>
                <a:lnTo>
                  <a:pt x="16940" y="4520"/>
                </a:lnTo>
                <a:lnTo>
                  <a:pt x="16940" y="4510"/>
                </a:lnTo>
                <a:lnTo>
                  <a:pt x="16940" y="4520"/>
                </a:lnTo>
                <a:lnTo>
                  <a:pt x="16940" y="4510"/>
                </a:lnTo>
                <a:lnTo>
                  <a:pt x="16930" y="4510"/>
                </a:lnTo>
                <a:lnTo>
                  <a:pt x="16920" y="4510"/>
                </a:lnTo>
                <a:lnTo>
                  <a:pt x="16910" y="4510"/>
                </a:lnTo>
                <a:lnTo>
                  <a:pt x="16900" y="4510"/>
                </a:lnTo>
                <a:lnTo>
                  <a:pt x="16890" y="4510"/>
                </a:lnTo>
                <a:lnTo>
                  <a:pt x="16880" y="4510"/>
                </a:lnTo>
                <a:lnTo>
                  <a:pt x="16880" y="4500"/>
                </a:lnTo>
                <a:lnTo>
                  <a:pt x="16870" y="4500"/>
                </a:lnTo>
                <a:lnTo>
                  <a:pt x="16860" y="4500"/>
                </a:lnTo>
                <a:lnTo>
                  <a:pt x="16850" y="4500"/>
                </a:lnTo>
                <a:lnTo>
                  <a:pt x="16840" y="4500"/>
                </a:lnTo>
                <a:lnTo>
                  <a:pt x="16840" y="4490"/>
                </a:lnTo>
                <a:lnTo>
                  <a:pt x="16830" y="4490"/>
                </a:lnTo>
                <a:lnTo>
                  <a:pt x="16820" y="4490"/>
                </a:lnTo>
                <a:lnTo>
                  <a:pt x="16810" y="4490"/>
                </a:lnTo>
                <a:lnTo>
                  <a:pt x="16800" y="4490"/>
                </a:lnTo>
                <a:lnTo>
                  <a:pt x="16800" y="4480"/>
                </a:lnTo>
                <a:lnTo>
                  <a:pt x="16790" y="4480"/>
                </a:lnTo>
                <a:lnTo>
                  <a:pt x="16780" y="4480"/>
                </a:lnTo>
                <a:lnTo>
                  <a:pt x="16770" y="4480"/>
                </a:lnTo>
                <a:lnTo>
                  <a:pt x="16770" y="4470"/>
                </a:lnTo>
                <a:lnTo>
                  <a:pt x="16760" y="4470"/>
                </a:lnTo>
                <a:lnTo>
                  <a:pt x="16750" y="4470"/>
                </a:lnTo>
                <a:lnTo>
                  <a:pt x="16750" y="4460"/>
                </a:lnTo>
                <a:lnTo>
                  <a:pt x="16740" y="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