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Marqab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l Marqab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35490" y="9440"/>
                </a:moveTo>
                <a:lnTo>
                  <a:pt x="35480" y="9510"/>
                </a:lnTo>
                <a:lnTo>
                  <a:pt x="35410" y="9670"/>
                </a:lnTo>
                <a:lnTo>
                  <a:pt x="35290" y="10150"/>
                </a:lnTo>
                <a:lnTo>
                  <a:pt x="35340" y="10500"/>
                </a:lnTo>
                <a:lnTo>
                  <a:pt x="35500" y="10880"/>
                </a:lnTo>
                <a:lnTo>
                  <a:pt x="35480" y="11280"/>
                </a:lnTo>
                <a:lnTo>
                  <a:pt x="35260" y="11560"/>
                </a:lnTo>
                <a:lnTo>
                  <a:pt x="35060" y="12120"/>
                </a:lnTo>
                <a:lnTo>
                  <a:pt x="34970" y="12720"/>
                </a:lnTo>
                <a:lnTo>
                  <a:pt x="34590" y="12780"/>
                </a:lnTo>
                <a:lnTo>
                  <a:pt x="33840" y="12870"/>
                </a:lnTo>
                <a:lnTo>
                  <a:pt x="33230" y="12660"/>
                </a:lnTo>
                <a:lnTo>
                  <a:pt x="32770" y="12190"/>
                </a:lnTo>
                <a:lnTo>
                  <a:pt x="31830" y="11530"/>
                </a:lnTo>
                <a:lnTo>
                  <a:pt x="31510" y="11910"/>
                </a:lnTo>
                <a:lnTo>
                  <a:pt x="31080" y="12000"/>
                </a:lnTo>
                <a:lnTo>
                  <a:pt x="30900" y="11980"/>
                </a:lnTo>
                <a:lnTo>
                  <a:pt x="30550" y="11810"/>
                </a:lnTo>
                <a:lnTo>
                  <a:pt x="30170" y="11820"/>
                </a:lnTo>
                <a:lnTo>
                  <a:pt x="29840" y="11950"/>
                </a:lnTo>
                <a:lnTo>
                  <a:pt x="29270" y="12120"/>
                </a:lnTo>
                <a:lnTo>
                  <a:pt x="28910" y="12180"/>
                </a:lnTo>
                <a:lnTo>
                  <a:pt x="28010" y="12150"/>
                </a:lnTo>
                <a:lnTo>
                  <a:pt x="27650" y="12160"/>
                </a:lnTo>
                <a:lnTo>
                  <a:pt x="27620" y="11760"/>
                </a:lnTo>
                <a:lnTo>
                  <a:pt x="27460" y="11130"/>
                </a:lnTo>
                <a:lnTo>
                  <a:pt x="27090" y="10660"/>
                </a:lnTo>
                <a:lnTo>
                  <a:pt x="26810" y="10340"/>
                </a:lnTo>
                <a:lnTo>
                  <a:pt x="26720" y="10230"/>
                </a:lnTo>
                <a:lnTo>
                  <a:pt x="27380" y="10020"/>
                </a:lnTo>
                <a:lnTo>
                  <a:pt x="27580" y="9890"/>
                </a:lnTo>
                <a:lnTo>
                  <a:pt x="27670" y="9540"/>
                </a:lnTo>
                <a:lnTo>
                  <a:pt x="27960" y="8900"/>
                </a:lnTo>
                <a:lnTo>
                  <a:pt x="28390" y="8760"/>
                </a:lnTo>
                <a:lnTo>
                  <a:pt x="28670" y="8680"/>
                </a:lnTo>
                <a:lnTo>
                  <a:pt x="29420" y="8330"/>
                </a:lnTo>
                <a:lnTo>
                  <a:pt x="29510" y="8320"/>
                </a:lnTo>
                <a:lnTo>
                  <a:pt x="30030" y="8270"/>
                </a:lnTo>
                <a:lnTo>
                  <a:pt x="30050" y="8140"/>
                </a:lnTo>
                <a:lnTo>
                  <a:pt x="30490" y="7650"/>
                </a:lnTo>
                <a:lnTo>
                  <a:pt x="30860" y="7330"/>
                </a:lnTo>
                <a:lnTo>
                  <a:pt x="31080" y="7420"/>
                </a:lnTo>
                <a:lnTo>
                  <a:pt x="32140" y="7600"/>
                </a:lnTo>
                <a:lnTo>
                  <a:pt x="32200" y="7630"/>
                </a:lnTo>
                <a:lnTo>
                  <a:pt x="32300" y="7720"/>
                </a:lnTo>
                <a:lnTo>
                  <a:pt x="32330" y="7740"/>
                </a:lnTo>
                <a:lnTo>
                  <a:pt x="32430" y="7790"/>
                </a:lnTo>
                <a:lnTo>
                  <a:pt x="32640" y="8000"/>
                </a:lnTo>
                <a:lnTo>
                  <a:pt x="32960" y="8200"/>
                </a:lnTo>
                <a:lnTo>
                  <a:pt x="33460" y="8640"/>
                </a:lnTo>
                <a:lnTo>
                  <a:pt x="33720" y="8920"/>
                </a:lnTo>
                <a:lnTo>
                  <a:pt x="33830" y="8960"/>
                </a:lnTo>
                <a:lnTo>
                  <a:pt x="34770" y="9120"/>
                </a:lnTo>
                <a:lnTo>
                  <a:pt x="34860" y="9170"/>
                </a:lnTo>
                <a:lnTo>
                  <a:pt x="34950" y="9250"/>
                </a:lnTo>
                <a:lnTo>
                  <a:pt x="35200" y="9390"/>
                </a:lnTo>
                <a:lnTo>
                  <a:pt x="35320" y="9430"/>
                </a:lnTo>
                <a:lnTo>
                  <a:pt x="35490" y="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