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Marj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Al Marj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75620" y="18820"/>
                </a:moveTo>
                <a:lnTo>
                  <a:pt x="75270" y="18970"/>
                </a:lnTo>
                <a:lnTo>
                  <a:pt x="73780" y="19040"/>
                </a:lnTo>
                <a:lnTo>
                  <a:pt x="73330" y="19030"/>
                </a:lnTo>
                <a:lnTo>
                  <a:pt x="73150" y="17400"/>
                </a:lnTo>
                <a:lnTo>
                  <a:pt x="72890" y="16870"/>
                </a:lnTo>
                <a:lnTo>
                  <a:pt x="72780" y="16180"/>
                </a:lnTo>
                <a:lnTo>
                  <a:pt x="72730" y="15620"/>
                </a:lnTo>
                <a:lnTo>
                  <a:pt x="72330" y="15230"/>
                </a:lnTo>
                <a:lnTo>
                  <a:pt x="72020" y="15320"/>
                </a:lnTo>
                <a:lnTo>
                  <a:pt x="71330" y="15370"/>
                </a:lnTo>
                <a:lnTo>
                  <a:pt x="70580" y="15260"/>
                </a:lnTo>
                <a:lnTo>
                  <a:pt x="70140" y="15280"/>
                </a:lnTo>
                <a:lnTo>
                  <a:pt x="69670" y="15490"/>
                </a:lnTo>
                <a:lnTo>
                  <a:pt x="68890" y="15350"/>
                </a:lnTo>
                <a:lnTo>
                  <a:pt x="68640" y="15010"/>
                </a:lnTo>
                <a:lnTo>
                  <a:pt x="68410" y="14280"/>
                </a:lnTo>
                <a:lnTo>
                  <a:pt x="68100" y="13740"/>
                </a:lnTo>
                <a:lnTo>
                  <a:pt x="67740" y="12990"/>
                </a:lnTo>
                <a:lnTo>
                  <a:pt x="67510" y="12260"/>
                </a:lnTo>
                <a:lnTo>
                  <a:pt x="67520" y="11760"/>
                </a:lnTo>
                <a:lnTo>
                  <a:pt x="67780" y="11010"/>
                </a:lnTo>
                <a:lnTo>
                  <a:pt x="68200" y="10420"/>
                </a:lnTo>
                <a:lnTo>
                  <a:pt x="68720" y="9960"/>
                </a:lnTo>
                <a:lnTo>
                  <a:pt x="68980" y="9520"/>
                </a:lnTo>
                <a:lnTo>
                  <a:pt x="69060" y="8770"/>
                </a:lnTo>
                <a:lnTo>
                  <a:pt x="69040" y="8660"/>
                </a:lnTo>
                <a:lnTo>
                  <a:pt x="70320" y="8110"/>
                </a:lnTo>
                <a:lnTo>
                  <a:pt x="71110" y="7570"/>
                </a:lnTo>
                <a:lnTo>
                  <a:pt x="71780" y="7230"/>
                </a:lnTo>
                <a:lnTo>
                  <a:pt x="72050" y="7170"/>
                </a:lnTo>
                <a:lnTo>
                  <a:pt x="73140" y="7240"/>
                </a:lnTo>
                <a:lnTo>
                  <a:pt x="73400" y="7210"/>
                </a:lnTo>
                <a:lnTo>
                  <a:pt x="73550" y="7170"/>
                </a:lnTo>
                <a:lnTo>
                  <a:pt x="73560" y="7210"/>
                </a:lnTo>
                <a:lnTo>
                  <a:pt x="73610" y="7210"/>
                </a:lnTo>
                <a:lnTo>
                  <a:pt x="73660" y="7180"/>
                </a:lnTo>
                <a:lnTo>
                  <a:pt x="73710" y="7180"/>
                </a:lnTo>
                <a:lnTo>
                  <a:pt x="73720" y="7170"/>
                </a:lnTo>
                <a:lnTo>
                  <a:pt x="73760" y="7260"/>
                </a:lnTo>
                <a:lnTo>
                  <a:pt x="74130" y="7740"/>
                </a:lnTo>
                <a:lnTo>
                  <a:pt x="74150" y="8180"/>
                </a:lnTo>
                <a:lnTo>
                  <a:pt x="73730" y="8610"/>
                </a:lnTo>
                <a:lnTo>
                  <a:pt x="73400" y="9010"/>
                </a:lnTo>
                <a:lnTo>
                  <a:pt x="73420" y="9580"/>
                </a:lnTo>
                <a:lnTo>
                  <a:pt x="73590" y="10280"/>
                </a:lnTo>
                <a:lnTo>
                  <a:pt x="73950" y="10940"/>
                </a:lnTo>
                <a:lnTo>
                  <a:pt x="74150" y="11610"/>
                </a:lnTo>
                <a:lnTo>
                  <a:pt x="74520" y="12020"/>
                </a:lnTo>
                <a:lnTo>
                  <a:pt x="75130" y="12510"/>
                </a:lnTo>
                <a:lnTo>
                  <a:pt x="75310" y="13140"/>
                </a:lnTo>
                <a:lnTo>
                  <a:pt x="75340" y="14050"/>
                </a:lnTo>
                <a:lnTo>
                  <a:pt x="75290" y="14700"/>
                </a:lnTo>
                <a:lnTo>
                  <a:pt x="75060" y="15290"/>
                </a:lnTo>
                <a:lnTo>
                  <a:pt x="75040" y="16070"/>
                </a:lnTo>
                <a:lnTo>
                  <a:pt x="75260" y="16890"/>
                </a:lnTo>
                <a:lnTo>
                  <a:pt x="75410" y="17210"/>
                </a:lnTo>
                <a:lnTo>
                  <a:pt x="75590" y="17370"/>
                </a:lnTo>
                <a:lnTo>
                  <a:pt x="75620" y="18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