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Kufrah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l Kufr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61030" y="78190"/>
                </a:moveTo>
                <a:lnTo>
                  <a:pt x="61030" y="78150"/>
                </a:lnTo>
                <a:lnTo>
                  <a:pt x="61030" y="77700"/>
                </a:lnTo>
                <a:lnTo>
                  <a:pt x="61030" y="77630"/>
                </a:lnTo>
                <a:lnTo>
                  <a:pt x="61030" y="77570"/>
                </a:lnTo>
                <a:lnTo>
                  <a:pt x="61030" y="77500"/>
                </a:lnTo>
                <a:lnTo>
                  <a:pt x="61030" y="77440"/>
                </a:lnTo>
                <a:lnTo>
                  <a:pt x="61030" y="77370"/>
                </a:lnTo>
                <a:lnTo>
                  <a:pt x="61030" y="77310"/>
                </a:lnTo>
                <a:lnTo>
                  <a:pt x="61030" y="77240"/>
                </a:lnTo>
                <a:lnTo>
                  <a:pt x="61030" y="77180"/>
                </a:lnTo>
                <a:lnTo>
                  <a:pt x="61020" y="74080"/>
                </a:lnTo>
                <a:lnTo>
                  <a:pt x="61000" y="70970"/>
                </a:lnTo>
                <a:lnTo>
                  <a:pt x="60990" y="67850"/>
                </a:lnTo>
                <a:lnTo>
                  <a:pt x="60980" y="64720"/>
                </a:lnTo>
                <a:lnTo>
                  <a:pt x="60960" y="61570"/>
                </a:lnTo>
                <a:lnTo>
                  <a:pt x="60950" y="58420"/>
                </a:lnTo>
                <a:lnTo>
                  <a:pt x="60940" y="55250"/>
                </a:lnTo>
                <a:lnTo>
                  <a:pt x="60930" y="52060"/>
                </a:lnTo>
                <a:lnTo>
                  <a:pt x="60930" y="48820"/>
                </a:lnTo>
                <a:lnTo>
                  <a:pt x="60940" y="45560"/>
                </a:lnTo>
                <a:lnTo>
                  <a:pt x="62900" y="45550"/>
                </a:lnTo>
                <a:lnTo>
                  <a:pt x="64850" y="45540"/>
                </a:lnTo>
                <a:lnTo>
                  <a:pt x="67370" y="45520"/>
                </a:lnTo>
                <a:lnTo>
                  <a:pt x="69890" y="45500"/>
                </a:lnTo>
                <a:lnTo>
                  <a:pt x="73350" y="45550"/>
                </a:lnTo>
                <a:lnTo>
                  <a:pt x="76810" y="45590"/>
                </a:lnTo>
                <a:lnTo>
                  <a:pt x="80180" y="45570"/>
                </a:lnTo>
                <a:lnTo>
                  <a:pt x="83550" y="45550"/>
                </a:lnTo>
                <a:lnTo>
                  <a:pt x="86920" y="45490"/>
                </a:lnTo>
                <a:lnTo>
                  <a:pt x="90300" y="45430"/>
                </a:lnTo>
                <a:lnTo>
                  <a:pt x="92430" y="45380"/>
                </a:lnTo>
                <a:lnTo>
                  <a:pt x="94440" y="45330"/>
                </a:lnTo>
                <a:lnTo>
                  <a:pt x="94450" y="45330"/>
                </a:lnTo>
                <a:lnTo>
                  <a:pt x="94450" y="46550"/>
                </a:lnTo>
                <a:lnTo>
                  <a:pt x="94450" y="47810"/>
                </a:lnTo>
                <a:lnTo>
                  <a:pt x="94450" y="49690"/>
                </a:lnTo>
                <a:lnTo>
                  <a:pt x="94450" y="51570"/>
                </a:lnTo>
                <a:lnTo>
                  <a:pt x="94450" y="53440"/>
                </a:lnTo>
                <a:lnTo>
                  <a:pt x="94450" y="55310"/>
                </a:lnTo>
                <a:lnTo>
                  <a:pt x="94450" y="57170"/>
                </a:lnTo>
                <a:lnTo>
                  <a:pt x="94450" y="59030"/>
                </a:lnTo>
                <a:lnTo>
                  <a:pt x="94450" y="60880"/>
                </a:lnTo>
                <a:lnTo>
                  <a:pt x="94450" y="62730"/>
                </a:lnTo>
                <a:lnTo>
                  <a:pt x="94450" y="64570"/>
                </a:lnTo>
                <a:lnTo>
                  <a:pt x="94450" y="66410"/>
                </a:lnTo>
                <a:lnTo>
                  <a:pt x="94450" y="68250"/>
                </a:lnTo>
                <a:lnTo>
                  <a:pt x="94450" y="70080"/>
                </a:lnTo>
                <a:lnTo>
                  <a:pt x="94450" y="71910"/>
                </a:lnTo>
                <a:lnTo>
                  <a:pt x="94450" y="73730"/>
                </a:lnTo>
                <a:lnTo>
                  <a:pt x="94450" y="75550"/>
                </a:lnTo>
                <a:lnTo>
                  <a:pt x="94450" y="77370"/>
                </a:lnTo>
                <a:lnTo>
                  <a:pt x="94450" y="78140"/>
                </a:lnTo>
                <a:lnTo>
                  <a:pt x="94440" y="78920"/>
                </a:lnTo>
                <a:lnTo>
                  <a:pt x="94440" y="79690"/>
                </a:lnTo>
                <a:lnTo>
                  <a:pt x="94440" y="80460"/>
                </a:lnTo>
                <a:lnTo>
                  <a:pt x="94440" y="81240"/>
                </a:lnTo>
                <a:lnTo>
                  <a:pt x="94440" y="82010"/>
                </a:lnTo>
                <a:lnTo>
                  <a:pt x="94440" y="82780"/>
                </a:lnTo>
                <a:lnTo>
                  <a:pt x="94440" y="83550"/>
                </a:lnTo>
                <a:lnTo>
                  <a:pt x="94440" y="84320"/>
                </a:lnTo>
                <a:lnTo>
                  <a:pt x="94440" y="85080"/>
                </a:lnTo>
                <a:lnTo>
                  <a:pt x="94440" y="85850"/>
                </a:lnTo>
                <a:lnTo>
                  <a:pt x="94440" y="86620"/>
                </a:lnTo>
                <a:lnTo>
                  <a:pt x="94440" y="87200"/>
                </a:lnTo>
                <a:lnTo>
                  <a:pt x="94440" y="87790"/>
                </a:lnTo>
                <a:lnTo>
                  <a:pt x="94440" y="88370"/>
                </a:lnTo>
                <a:lnTo>
                  <a:pt x="94440" y="88960"/>
                </a:lnTo>
                <a:lnTo>
                  <a:pt x="94440" y="89640"/>
                </a:lnTo>
                <a:lnTo>
                  <a:pt x="94440" y="89650"/>
                </a:lnTo>
                <a:lnTo>
                  <a:pt x="94440" y="89680"/>
                </a:lnTo>
                <a:lnTo>
                  <a:pt x="94440" y="89690"/>
                </a:lnTo>
                <a:lnTo>
                  <a:pt x="94430" y="89700"/>
                </a:lnTo>
                <a:lnTo>
                  <a:pt x="94430" y="89710"/>
                </a:lnTo>
                <a:lnTo>
                  <a:pt x="94420" y="89720"/>
                </a:lnTo>
                <a:lnTo>
                  <a:pt x="94410" y="89720"/>
                </a:lnTo>
                <a:lnTo>
                  <a:pt x="94390" y="89720"/>
                </a:lnTo>
                <a:lnTo>
                  <a:pt x="94380" y="89720"/>
                </a:lnTo>
                <a:lnTo>
                  <a:pt x="94370" y="89730"/>
                </a:lnTo>
                <a:lnTo>
                  <a:pt x="93790" y="89730"/>
                </a:lnTo>
                <a:lnTo>
                  <a:pt x="92950" y="89730"/>
                </a:lnTo>
                <a:lnTo>
                  <a:pt x="92240" y="89720"/>
                </a:lnTo>
                <a:lnTo>
                  <a:pt x="91520" y="89720"/>
                </a:lnTo>
                <a:lnTo>
                  <a:pt x="90750" y="89720"/>
                </a:lnTo>
                <a:lnTo>
                  <a:pt x="90100" y="89720"/>
                </a:lnTo>
                <a:lnTo>
                  <a:pt x="89610" y="89720"/>
                </a:lnTo>
                <a:lnTo>
                  <a:pt x="88790" y="89720"/>
                </a:lnTo>
                <a:lnTo>
                  <a:pt x="88680" y="89720"/>
                </a:lnTo>
                <a:lnTo>
                  <a:pt x="88680" y="90490"/>
                </a:lnTo>
                <a:lnTo>
                  <a:pt x="88680" y="91250"/>
                </a:lnTo>
                <a:lnTo>
                  <a:pt x="88680" y="92020"/>
                </a:lnTo>
                <a:lnTo>
                  <a:pt x="88680" y="92700"/>
                </a:lnTo>
                <a:lnTo>
                  <a:pt x="88680" y="92780"/>
                </a:lnTo>
                <a:lnTo>
                  <a:pt x="87970" y="92410"/>
                </a:lnTo>
                <a:lnTo>
                  <a:pt x="87260" y="92040"/>
                </a:lnTo>
                <a:lnTo>
                  <a:pt x="86540" y="91660"/>
                </a:lnTo>
                <a:lnTo>
                  <a:pt x="85830" y="91290"/>
                </a:lnTo>
                <a:lnTo>
                  <a:pt x="85120" y="90910"/>
                </a:lnTo>
                <a:lnTo>
                  <a:pt x="84410" y="90540"/>
                </a:lnTo>
                <a:lnTo>
                  <a:pt x="83690" y="90170"/>
                </a:lnTo>
                <a:lnTo>
                  <a:pt x="82980" y="89790"/>
                </a:lnTo>
                <a:lnTo>
                  <a:pt x="82270" y="89420"/>
                </a:lnTo>
                <a:lnTo>
                  <a:pt x="81560" y="89040"/>
                </a:lnTo>
                <a:lnTo>
                  <a:pt x="80850" y="88670"/>
                </a:lnTo>
                <a:lnTo>
                  <a:pt x="80130" y="88290"/>
                </a:lnTo>
                <a:lnTo>
                  <a:pt x="79420" y="87920"/>
                </a:lnTo>
                <a:lnTo>
                  <a:pt x="79230" y="87820"/>
                </a:lnTo>
                <a:lnTo>
                  <a:pt x="78710" y="87540"/>
                </a:lnTo>
                <a:lnTo>
                  <a:pt x="78000" y="87170"/>
                </a:lnTo>
                <a:lnTo>
                  <a:pt x="77280" y="86790"/>
                </a:lnTo>
                <a:lnTo>
                  <a:pt x="76570" y="86420"/>
                </a:lnTo>
                <a:lnTo>
                  <a:pt x="75860" y="86040"/>
                </a:lnTo>
                <a:lnTo>
                  <a:pt x="75150" y="85670"/>
                </a:lnTo>
                <a:lnTo>
                  <a:pt x="74440" y="85290"/>
                </a:lnTo>
                <a:lnTo>
                  <a:pt x="73720" y="84910"/>
                </a:lnTo>
                <a:lnTo>
                  <a:pt x="73010" y="84540"/>
                </a:lnTo>
                <a:lnTo>
                  <a:pt x="72300" y="84160"/>
                </a:lnTo>
                <a:lnTo>
                  <a:pt x="71590" y="83790"/>
                </a:lnTo>
                <a:lnTo>
                  <a:pt x="71380" y="83670"/>
                </a:lnTo>
                <a:lnTo>
                  <a:pt x="70870" y="83410"/>
                </a:lnTo>
                <a:lnTo>
                  <a:pt x="70160" y="83030"/>
                </a:lnTo>
                <a:lnTo>
                  <a:pt x="69450" y="82660"/>
                </a:lnTo>
                <a:lnTo>
                  <a:pt x="68740" y="82280"/>
                </a:lnTo>
                <a:lnTo>
                  <a:pt x="68030" y="81900"/>
                </a:lnTo>
                <a:lnTo>
                  <a:pt x="67310" y="81520"/>
                </a:lnTo>
                <a:lnTo>
                  <a:pt x="66600" y="81150"/>
                </a:lnTo>
                <a:lnTo>
                  <a:pt x="65890" y="80770"/>
                </a:lnTo>
                <a:lnTo>
                  <a:pt x="65180" y="80390"/>
                </a:lnTo>
                <a:lnTo>
                  <a:pt x="64460" y="80010"/>
                </a:lnTo>
                <a:lnTo>
                  <a:pt x="63750" y="79630"/>
                </a:lnTo>
                <a:lnTo>
                  <a:pt x="63040" y="79260"/>
                </a:lnTo>
                <a:lnTo>
                  <a:pt x="62330" y="78880"/>
                </a:lnTo>
                <a:lnTo>
                  <a:pt x="61620" y="78500"/>
                </a:lnTo>
                <a:lnTo>
                  <a:pt x="61030" y="7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