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Jufrah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Juf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0940" y="45560"/>
                </a:moveTo>
                <a:lnTo>
                  <a:pt x="60930" y="48820"/>
                </a:lnTo>
                <a:lnTo>
                  <a:pt x="60930" y="52060"/>
                </a:lnTo>
                <a:lnTo>
                  <a:pt x="60680" y="51940"/>
                </a:lnTo>
                <a:lnTo>
                  <a:pt x="60080" y="51730"/>
                </a:lnTo>
                <a:lnTo>
                  <a:pt x="59300" y="51540"/>
                </a:lnTo>
                <a:lnTo>
                  <a:pt x="58390" y="51360"/>
                </a:lnTo>
                <a:lnTo>
                  <a:pt x="57740" y="51190"/>
                </a:lnTo>
                <a:lnTo>
                  <a:pt x="57160" y="51130"/>
                </a:lnTo>
                <a:lnTo>
                  <a:pt x="56570" y="50590"/>
                </a:lnTo>
                <a:lnTo>
                  <a:pt x="56040" y="49970"/>
                </a:lnTo>
                <a:lnTo>
                  <a:pt x="55370" y="49670"/>
                </a:lnTo>
                <a:lnTo>
                  <a:pt x="54550" y="49870"/>
                </a:lnTo>
                <a:lnTo>
                  <a:pt x="53930" y="50200"/>
                </a:lnTo>
                <a:lnTo>
                  <a:pt x="53660" y="50530"/>
                </a:lnTo>
                <a:lnTo>
                  <a:pt x="52910" y="51080"/>
                </a:lnTo>
                <a:lnTo>
                  <a:pt x="52440" y="51220"/>
                </a:lnTo>
                <a:lnTo>
                  <a:pt x="51690" y="51280"/>
                </a:lnTo>
                <a:lnTo>
                  <a:pt x="51270" y="51550"/>
                </a:lnTo>
                <a:lnTo>
                  <a:pt x="50790" y="51750"/>
                </a:lnTo>
                <a:lnTo>
                  <a:pt x="49940" y="51440"/>
                </a:lnTo>
                <a:lnTo>
                  <a:pt x="48960" y="51220"/>
                </a:lnTo>
                <a:lnTo>
                  <a:pt x="48080" y="51040"/>
                </a:lnTo>
                <a:lnTo>
                  <a:pt x="47750" y="50580"/>
                </a:lnTo>
                <a:lnTo>
                  <a:pt x="47290" y="50260"/>
                </a:lnTo>
                <a:lnTo>
                  <a:pt x="46850" y="49990"/>
                </a:lnTo>
                <a:lnTo>
                  <a:pt x="46240" y="49350"/>
                </a:lnTo>
                <a:lnTo>
                  <a:pt x="45930" y="48690"/>
                </a:lnTo>
                <a:lnTo>
                  <a:pt x="45980" y="48030"/>
                </a:lnTo>
                <a:lnTo>
                  <a:pt x="45660" y="47570"/>
                </a:lnTo>
                <a:lnTo>
                  <a:pt x="45310" y="47370"/>
                </a:lnTo>
                <a:lnTo>
                  <a:pt x="44800" y="47110"/>
                </a:lnTo>
                <a:lnTo>
                  <a:pt x="44520" y="46980"/>
                </a:lnTo>
                <a:lnTo>
                  <a:pt x="44260" y="46640"/>
                </a:lnTo>
                <a:lnTo>
                  <a:pt x="44210" y="46100"/>
                </a:lnTo>
                <a:lnTo>
                  <a:pt x="44220" y="45630"/>
                </a:lnTo>
                <a:lnTo>
                  <a:pt x="44270" y="45160"/>
                </a:lnTo>
                <a:lnTo>
                  <a:pt x="44280" y="45100"/>
                </a:lnTo>
                <a:lnTo>
                  <a:pt x="44150" y="44660"/>
                </a:lnTo>
                <a:lnTo>
                  <a:pt x="43770" y="44440"/>
                </a:lnTo>
                <a:lnTo>
                  <a:pt x="43400" y="44100"/>
                </a:lnTo>
                <a:lnTo>
                  <a:pt x="43020" y="43880"/>
                </a:lnTo>
                <a:lnTo>
                  <a:pt x="42790" y="43660"/>
                </a:lnTo>
                <a:lnTo>
                  <a:pt x="42610" y="43160"/>
                </a:lnTo>
                <a:lnTo>
                  <a:pt x="42450" y="42620"/>
                </a:lnTo>
                <a:lnTo>
                  <a:pt x="41900" y="41780"/>
                </a:lnTo>
                <a:lnTo>
                  <a:pt x="41480" y="41150"/>
                </a:lnTo>
                <a:lnTo>
                  <a:pt x="41480" y="40960"/>
                </a:lnTo>
                <a:lnTo>
                  <a:pt x="41490" y="40820"/>
                </a:lnTo>
                <a:lnTo>
                  <a:pt x="41680" y="40320"/>
                </a:lnTo>
                <a:lnTo>
                  <a:pt x="41910" y="39700"/>
                </a:lnTo>
                <a:lnTo>
                  <a:pt x="42050" y="39170"/>
                </a:lnTo>
                <a:lnTo>
                  <a:pt x="41960" y="38630"/>
                </a:lnTo>
                <a:lnTo>
                  <a:pt x="41460" y="38120"/>
                </a:lnTo>
                <a:lnTo>
                  <a:pt x="41050" y="38000"/>
                </a:lnTo>
                <a:lnTo>
                  <a:pt x="40290" y="37740"/>
                </a:lnTo>
                <a:lnTo>
                  <a:pt x="39820" y="37710"/>
                </a:lnTo>
                <a:lnTo>
                  <a:pt x="39090" y="37790"/>
                </a:lnTo>
                <a:lnTo>
                  <a:pt x="38330" y="38220"/>
                </a:lnTo>
                <a:lnTo>
                  <a:pt x="37600" y="38300"/>
                </a:lnTo>
                <a:lnTo>
                  <a:pt x="36990" y="38200"/>
                </a:lnTo>
                <a:lnTo>
                  <a:pt x="36860" y="37720"/>
                </a:lnTo>
                <a:lnTo>
                  <a:pt x="36850" y="37210"/>
                </a:lnTo>
                <a:lnTo>
                  <a:pt x="36660" y="36480"/>
                </a:lnTo>
                <a:lnTo>
                  <a:pt x="35970" y="35740"/>
                </a:lnTo>
                <a:lnTo>
                  <a:pt x="34930" y="35070"/>
                </a:lnTo>
                <a:lnTo>
                  <a:pt x="34510" y="34730"/>
                </a:lnTo>
                <a:lnTo>
                  <a:pt x="34170" y="34430"/>
                </a:lnTo>
                <a:lnTo>
                  <a:pt x="33830" y="33910"/>
                </a:lnTo>
                <a:lnTo>
                  <a:pt x="33560" y="33380"/>
                </a:lnTo>
                <a:lnTo>
                  <a:pt x="33480" y="32660"/>
                </a:lnTo>
                <a:lnTo>
                  <a:pt x="33520" y="31850"/>
                </a:lnTo>
                <a:lnTo>
                  <a:pt x="33550" y="31200"/>
                </a:lnTo>
                <a:lnTo>
                  <a:pt x="34050" y="31050"/>
                </a:lnTo>
                <a:lnTo>
                  <a:pt x="34770" y="30520"/>
                </a:lnTo>
                <a:lnTo>
                  <a:pt x="35230" y="30230"/>
                </a:lnTo>
                <a:lnTo>
                  <a:pt x="35470" y="29900"/>
                </a:lnTo>
                <a:lnTo>
                  <a:pt x="35510" y="29560"/>
                </a:lnTo>
                <a:lnTo>
                  <a:pt x="35490" y="29030"/>
                </a:lnTo>
                <a:lnTo>
                  <a:pt x="35390" y="28560"/>
                </a:lnTo>
                <a:lnTo>
                  <a:pt x="35370" y="28060"/>
                </a:lnTo>
                <a:lnTo>
                  <a:pt x="35530" y="27700"/>
                </a:lnTo>
                <a:lnTo>
                  <a:pt x="35870" y="27230"/>
                </a:lnTo>
                <a:lnTo>
                  <a:pt x="36050" y="26880"/>
                </a:lnTo>
                <a:lnTo>
                  <a:pt x="36320" y="27030"/>
                </a:lnTo>
                <a:lnTo>
                  <a:pt x="36750" y="27450"/>
                </a:lnTo>
                <a:lnTo>
                  <a:pt x="37190" y="27940"/>
                </a:lnTo>
                <a:lnTo>
                  <a:pt x="38060" y="28230"/>
                </a:lnTo>
                <a:lnTo>
                  <a:pt x="38620" y="28350"/>
                </a:lnTo>
                <a:lnTo>
                  <a:pt x="39110" y="28530"/>
                </a:lnTo>
                <a:lnTo>
                  <a:pt x="39790" y="28520"/>
                </a:lnTo>
                <a:lnTo>
                  <a:pt x="40170" y="28700"/>
                </a:lnTo>
                <a:lnTo>
                  <a:pt x="40350" y="28880"/>
                </a:lnTo>
                <a:lnTo>
                  <a:pt x="40730" y="29490"/>
                </a:lnTo>
                <a:lnTo>
                  <a:pt x="41160" y="29980"/>
                </a:lnTo>
                <a:lnTo>
                  <a:pt x="41970" y="30090"/>
                </a:lnTo>
                <a:lnTo>
                  <a:pt x="42330" y="29780"/>
                </a:lnTo>
                <a:lnTo>
                  <a:pt x="42890" y="29470"/>
                </a:lnTo>
                <a:lnTo>
                  <a:pt x="43440" y="29280"/>
                </a:lnTo>
                <a:lnTo>
                  <a:pt x="44240" y="29520"/>
                </a:lnTo>
                <a:lnTo>
                  <a:pt x="44800" y="29700"/>
                </a:lnTo>
                <a:lnTo>
                  <a:pt x="45070" y="29880"/>
                </a:lnTo>
                <a:lnTo>
                  <a:pt x="45170" y="29820"/>
                </a:lnTo>
                <a:lnTo>
                  <a:pt x="45850" y="30000"/>
                </a:lnTo>
                <a:lnTo>
                  <a:pt x="46960" y="29930"/>
                </a:lnTo>
                <a:lnTo>
                  <a:pt x="47580" y="29680"/>
                </a:lnTo>
                <a:lnTo>
                  <a:pt x="48320" y="29740"/>
                </a:lnTo>
                <a:lnTo>
                  <a:pt x="48930" y="30290"/>
                </a:lnTo>
                <a:lnTo>
                  <a:pt x="49800" y="30530"/>
                </a:lnTo>
                <a:lnTo>
                  <a:pt x="50350" y="30720"/>
                </a:lnTo>
                <a:lnTo>
                  <a:pt x="50910" y="30220"/>
                </a:lnTo>
                <a:lnTo>
                  <a:pt x="51340" y="29980"/>
                </a:lnTo>
                <a:lnTo>
                  <a:pt x="51770" y="29980"/>
                </a:lnTo>
                <a:lnTo>
                  <a:pt x="52260" y="30410"/>
                </a:lnTo>
                <a:lnTo>
                  <a:pt x="52380" y="30900"/>
                </a:lnTo>
                <a:lnTo>
                  <a:pt x="52630" y="31510"/>
                </a:lnTo>
                <a:lnTo>
                  <a:pt x="53120" y="32070"/>
                </a:lnTo>
                <a:lnTo>
                  <a:pt x="53610" y="32680"/>
                </a:lnTo>
                <a:lnTo>
                  <a:pt x="53850" y="33420"/>
                </a:lnTo>
                <a:lnTo>
                  <a:pt x="54090" y="34340"/>
                </a:lnTo>
                <a:lnTo>
                  <a:pt x="54700" y="34950"/>
                </a:lnTo>
                <a:lnTo>
                  <a:pt x="55490" y="35510"/>
                </a:lnTo>
                <a:lnTo>
                  <a:pt x="56410" y="35760"/>
                </a:lnTo>
                <a:lnTo>
                  <a:pt x="57070" y="35970"/>
                </a:lnTo>
                <a:lnTo>
                  <a:pt x="57070" y="35860"/>
                </a:lnTo>
                <a:lnTo>
                  <a:pt x="58330" y="36290"/>
                </a:lnTo>
                <a:lnTo>
                  <a:pt x="59980" y="36790"/>
                </a:lnTo>
                <a:lnTo>
                  <a:pt x="59980" y="36800"/>
                </a:lnTo>
                <a:lnTo>
                  <a:pt x="60950" y="36870"/>
                </a:lnTo>
                <a:lnTo>
                  <a:pt x="60940" y="45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