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Jifarah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Al Jifarah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26720" y="10230"/>
                </a:moveTo>
                <a:lnTo>
                  <a:pt x="26810" y="10340"/>
                </a:lnTo>
                <a:lnTo>
                  <a:pt x="26450" y="10380"/>
                </a:lnTo>
                <a:lnTo>
                  <a:pt x="26260" y="10510"/>
                </a:lnTo>
                <a:lnTo>
                  <a:pt x="25650" y="10600"/>
                </a:lnTo>
                <a:lnTo>
                  <a:pt x="25150" y="10610"/>
                </a:lnTo>
                <a:lnTo>
                  <a:pt x="24320" y="10730"/>
                </a:lnTo>
                <a:lnTo>
                  <a:pt x="24380" y="10210"/>
                </a:lnTo>
                <a:lnTo>
                  <a:pt x="24340" y="9730"/>
                </a:lnTo>
                <a:lnTo>
                  <a:pt x="24770" y="8680"/>
                </a:lnTo>
                <a:lnTo>
                  <a:pt x="24930" y="8390"/>
                </a:lnTo>
                <a:lnTo>
                  <a:pt x="25180" y="7940"/>
                </a:lnTo>
                <a:lnTo>
                  <a:pt x="25780" y="7620"/>
                </a:lnTo>
                <a:lnTo>
                  <a:pt x="25800" y="7580"/>
                </a:lnTo>
                <a:lnTo>
                  <a:pt x="26300" y="8070"/>
                </a:lnTo>
                <a:lnTo>
                  <a:pt x="26360" y="8640"/>
                </a:lnTo>
                <a:lnTo>
                  <a:pt x="26460" y="9370"/>
                </a:lnTo>
                <a:lnTo>
                  <a:pt x="26440" y="9850"/>
                </a:lnTo>
                <a:lnTo>
                  <a:pt x="26720" y="10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