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Jabal al Gharbi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Al Jabal al Gharbi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19320" y="35250"/>
                </a:moveTo>
                <a:lnTo>
                  <a:pt x="19140" y="34060"/>
                </a:lnTo>
                <a:lnTo>
                  <a:pt x="19000" y="33510"/>
                </a:lnTo>
                <a:lnTo>
                  <a:pt x="18490" y="32790"/>
                </a:lnTo>
                <a:lnTo>
                  <a:pt x="18030" y="32010"/>
                </a:lnTo>
                <a:lnTo>
                  <a:pt x="18040" y="30160"/>
                </a:lnTo>
                <a:lnTo>
                  <a:pt x="17810" y="28750"/>
                </a:lnTo>
                <a:lnTo>
                  <a:pt x="17570" y="27220"/>
                </a:lnTo>
                <a:lnTo>
                  <a:pt x="17400" y="25740"/>
                </a:lnTo>
                <a:lnTo>
                  <a:pt x="17360" y="24380"/>
                </a:lnTo>
                <a:lnTo>
                  <a:pt x="17380" y="23200"/>
                </a:lnTo>
                <a:lnTo>
                  <a:pt x="17230" y="22340"/>
                </a:lnTo>
                <a:lnTo>
                  <a:pt x="17280" y="21960"/>
                </a:lnTo>
                <a:lnTo>
                  <a:pt x="17580" y="21640"/>
                </a:lnTo>
                <a:lnTo>
                  <a:pt x="18060" y="20880"/>
                </a:lnTo>
                <a:lnTo>
                  <a:pt x="18830" y="19730"/>
                </a:lnTo>
                <a:lnTo>
                  <a:pt x="19380" y="18720"/>
                </a:lnTo>
                <a:lnTo>
                  <a:pt x="19280" y="18680"/>
                </a:lnTo>
                <a:lnTo>
                  <a:pt x="18990" y="18140"/>
                </a:lnTo>
                <a:lnTo>
                  <a:pt x="18750" y="17600"/>
                </a:lnTo>
                <a:lnTo>
                  <a:pt x="18650" y="17000"/>
                </a:lnTo>
                <a:lnTo>
                  <a:pt x="18700" y="16150"/>
                </a:lnTo>
                <a:lnTo>
                  <a:pt x="18630" y="15470"/>
                </a:lnTo>
                <a:lnTo>
                  <a:pt x="18660" y="14670"/>
                </a:lnTo>
                <a:lnTo>
                  <a:pt x="18760" y="13990"/>
                </a:lnTo>
                <a:lnTo>
                  <a:pt x="18670" y="13490"/>
                </a:lnTo>
                <a:lnTo>
                  <a:pt x="18570" y="12760"/>
                </a:lnTo>
                <a:lnTo>
                  <a:pt x="18670" y="11900"/>
                </a:lnTo>
                <a:lnTo>
                  <a:pt x="18800" y="11220"/>
                </a:lnTo>
                <a:lnTo>
                  <a:pt x="18800" y="10410"/>
                </a:lnTo>
                <a:lnTo>
                  <a:pt x="20420" y="10460"/>
                </a:lnTo>
                <a:lnTo>
                  <a:pt x="21280" y="10480"/>
                </a:lnTo>
                <a:lnTo>
                  <a:pt x="21910" y="10430"/>
                </a:lnTo>
                <a:lnTo>
                  <a:pt x="22420" y="10640"/>
                </a:lnTo>
                <a:lnTo>
                  <a:pt x="22900" y="10780"/>
                </a:lnTo>
                <a:lnTo>
                  <a:pt x="23340" y="10920"/>
                </a:lnTo>
                <a:lnTo>
                  <a:pt x="23560" y="10870"/>
                </a:lnTo>
                <a:lnTo>
                  <a:pt x="23840" y="10800"/>
                </a:lnTo>
                <a:lnTo>
                  <a:pt x="24320" y="10730"/>
                </a:lnTo>
                <a:lnTo>
                  <a:pt x="25150" y="10610"/>
                </a:lnTo>
                <a:lnTo>
                  <a:pt x="25650" y="10600"/>
                </a:lnTo>
                <a:lnTo>
                  <a:pt x="26260" y="10510"/>
                </a:lnTo>
                <a:lnTo>
                  <a:pt x="26450" y="10380"/>
                </a:lnTo>
                <a:lnTo>
                  <a:pt x="26810" y="10340"/>
                </a:lnTo>
                <a:lnTo>
                  <a:pt x="27090" y="10660"/>
                </a:lnTo>
                <a:lnTo>
                  <a:pt x="27460" y="11130"/>
                </a:lnTo>
                <a:lnTo>
                  <a:pt x="27620" y="11760"/>
                </a:lnTo>
                <a:lnTo>
                  <a:pt x="27650" y="12160"/>
                </a:lnTo>
                <a:lnTo>
                  <a:pt x="27970" y="12770"/>
                </a:lnTo>
                <a:lnTo>
                  <a:pt x="28190" y="13770"/>
                </a:lnTo>
                <a:lnTo>
                  <a:pt x="28550" y="14500"/>
                </a:lnTo>
                <a:lnTo>
                  <a:pt x="28820" y="15120"/>
                </a:lnTo>
                <a:lnTo>
                  <a:pt x="29010" y="15840"/>
                </a:lnTo>
                <a:lnTo>
                  <a:pt x="29330" y="16300"/>
                </a:lnTo>
                <a:lnTo>
                  <a:pt x="29960" y="17090"/>
                </a:lnTo>
                <a:lnTo>
                  <a:pt x="30330" y="17310"/>
                </a:lnTo>
                <a:lnTo>
                  <a:pt x="30650" y="17510"/>
                </a:lnTo>
                <a:lnTo>
                  <a:pt x="30750" y="17630"/>
                </a:lnTo>
                <a:lnTo>
                  <a:pt x="31510" y="19050"/>
                </a:lnTo>
                <a:lnTo>
                  <a:pt x="32030" y="20360"/>
                </a:lnTo>
                <a:lnTo>
                  <a:pt x="32350" y="21140"/>
                </a:lnTo>
                <a:lnTo>
                  <a:pt x="33190" y="21590"/>
                </a:lnTo>
                <a:lnTo>
                  <a:pt x="33730" y="21820"/>
                </a:lnTo>
                <a:lnTo>
                  <a:pt x="34360" y="22280"/>
                </a:lnTo>
                <a:lnTo>
                  <a:pt x="35630" y="22630"/>
                </a:lnTo>
                <a:lnTo>
                  <a:pt x="36080" y="22850"/>
                </a:lnTo>
                <a:lnTo>
                  <a:pt x="36110" y="22870"/>
                </a:lnTo>
                <a:lnTo>
                  <a:pt x="36610" y="23230"/>
                </a:lnTo>
                <a:lnTo>
                  <a:pt x="36720" y="24230"/>
                </a:lnTo>
                <a:lnTo>
                  <a:pt x="36790" y="25080"/>
                </a:lnTo>
                <a:lnTo>
                  <a:pt x="36780" y="25840"/>
                </a:lnTo>
                <a:lnTo>
                  <a:pt x="36500" y="26350"/>
                </a:lnTo>
                <a:lnTo>
                  <a:pt x="36120" y="26750"/>
                </a:lnTo>
                <a:lnTo>
                  <a:pt x="36050" y="26880"/>
                </a:lnTo>
                <a:lnTo>
                  <a:pt x="35870" y="27230"/>
                </a:lnTo>
                <a:lnTo>
                  <a:pt x="35530" y="27700"/>
                </a:lnTo>
                <a:lnTo>
                  <a:pt x="35370" y="28060"/>
                </a:lnTo>
                <a:lnTo>
                  <a:pt x="35390" y="28560"/>
                </a:lnTo>
                <a:lnTo>
                  <a:pt x="35490" y="29030"/>
                </a:lnTo>
                <a:lnTo>
                  <a:pt x="35510" y="29560"/>
                </a:lnTo>
                <a:lnTo>
                  <a:pt x="35470" y="29900"/>
                </a:lnTo>
                <a:lnTo>
                  <a:pt x="35230" y="30230"/>
                </a:lnTo>
                <a:lnTo>
                  <a:pt x="34770" y="30520"/>
                </a:lnTo>
                <a:lnTo>
                  <a:pt x="34050" y="31050"/>
                </a:lnTo>
                <a:lnTo>
                  <a:pt x="33550" y="31200"/>
                </a:lnTo>
                <a:lnTo>
                  <a:pt x="33560" y="30840"/>
                </a:lnTo>
                <a:lnTo>
                  <a:pt x="33260" y="30460"/>
                </a:lnTo>
                <a:lnTo>
                  <a:pt x="32780" y="29940"/>
                </a:lnTo>
                <a:lnTo>
                  <a:pt x="32180" y="29500"/>
                </a:lnTo>
                <a:lnTo>
                  <a:pt x="31430" y="29130"/>
                </a:lnTo>
                <a:lnTo>
                  <a:pt x="31080" y="28930"/>
                </a:lnTo>
                <a:lnTo>
                  <a:pt x="30610" y="28830"/>
                </a:lnTo>
                <a:lnTo>
                  <a:pt x="30120" y="28970"/>
                </a:lnTo>
                <a:lnTo>
                  <a:pt x="29470" y="29510"/>
                </a:lnTo>
                <a:lnTo>
                  <a:pt x="29160" y="29790"/>
                </a:lnTo>
                <a:lnTo>
                  <a:pt x="28800" y="30230"/>
                </a:lnTo>
                <a:lnTo>
                  <a:pt x="28340" y="30820"/>
                </a:lnTo>
                <a:lnTo>
                  <a:pt x="28070" y="31390"/>
                </a:lnTo>
                <a:lnTo>
                  <a:pt x="27780" y="31870"/>
                </a:lnTo>
                <a:lnTo>
                  <a:pt x="27430" y="32350"/>
                </a:lnTo>
                <a:lnTo>
                  <a:pt x="27100" y="32880"/>
                </a:lnTo>
                <a:lnTo>
                  <a:pt x="26560" y="33620"/>
                </a:lnTo>
                <a:lnTo>
                  <a:pt x="25960" y="34300"/>
                </a:lnTo>
                <a:lnTo>
                  <a:pt x="25320" y="34640"/>
                </a:lnTo>
                <a:lnTo>
                  <a:pt x="24820" y="34950"/>
                </a:lnTo>
                <a:lnTo>
                  <a:pt x="24490" y="35150"/>
                </a:lnTo>
                <a:lnTo>
                  <a:pt x="24150" y="35460"/>
                </a:lnTo>
                <a:lnTo>
                  <a:pt x="23960" y="35910"/>
                </a:lnTo>
                <a:lnTo>
                  <a:pt x="23560" y="36330"/>
                </a:lnTo>
                <a:lnTo>
                  <a:pt x="22990" y="36350"/>
                </a:lnTo>
                <a:lnTo>
                  <a:pt x="22490" y="36100"/>
                </a:lnTo>
                <a:lnTo>
                  <a:pt x="22430" y="35590"/>
                </a:lnTo>
                <a:lnTo>
                  <a:pt x="22080" y="35520"/>
                </a:lnTo>
                <a:lnTo>
                  <a:pt x="21620" y="35490"/>
                </a:lnTo>
                <a:lnTo>
                  <a:pt x="21200" y="35440"/>
                </a:lnTo>
                <a:lnTo>
                  <a:pt x="20500" y="35150"/>
                </a:lnTo>
                <a:lnTo>
                  <a:pt x="20230" y="35110"/>
                </a:lnTo>
                <a:lnTo>
                  <a:pt x="19500" y="34900"/>
                </a:lnTo>
                <a:lnTo>
                  <a:pt x="19320" y="3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