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Jabal al Akhdar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Al Jabal al Akhdar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77900" y="18460"/>
                </a:moveTo>
                <a:lnTo>
                  <a:pt x="77090" y="18540"/>
                </a:lnTo>
                <a:lnTo>
                  <a:pt x="76060" y="18640"/>
                </a:lnTo>
                <a:lnTo>
                  <a:pt x="75620" y="18820"/>
                </a:lnTo>
                <a:lnTo>
                  <a:pt x="75590" y="17370"/>
                </a:lnTo>
                <a:lnTo>
                  <a:pt x="75410" y="17210"/>
                </a:lnTo>
                <a:lnTo>
                  <a:pt x="75260" y="16890"/>
                </a:lnTo>
                <a:lnTo>
                  <a:pt x="75040" y="16070"/>
                </a:lnTo>
                <a:lnTo>
                  <a:pt x="75060" y="15290"/>
                </a:lnTo>
                <a:lnTo>
                  <a:pt x="75290" y="14700"/>
                </a:lnTo>
                <a:lnTo>
                  <a:pt x="75340" y="14050"/>
                </a:lnTo>
                <a:lnTo>
                  <a:pt x="75310" y="13140"/>
                </a:lnTo>
                <a:lnTo>
                  <a:pt x="75130" y="12510"/>
                </a:lnTo>
                <a:lnTo>
                  <a:pt x="74520" y="12020"/>
                </a:lnTo>
                <a:lnTo>
                  <a:pt x="74150" y="11610"/>
                </a:lnTo>
                <a:lnTo>
                  <a:pt x="73950" y="10940"/>
                </a:lnTo>
                <a:lnTo>
                  <a:pt x="73590" y="10280"/>
                </a:lnTo>
                <a:lnTo>
                  <a:pt x="73420" y="9580"/>
                </a:lnTo>
                <a:lnTo>
                  <a:pt x="73400" y="9010"/>
                </a:lnTo>
                <a:lnTo>
                  <a:pt x="73730" y="8610"/>
                </a:lnTo>
                <a:lnTo>
                  <a:pt x="74150" y="8180"/>
                </a:lnTo>
                <a:lnTo>
                  <a:pt x="74130" y="7740"/>
                </a:lnTo>
                <a:lnTo>
                  <a:pt x="73760" y="7260"/>
                </a:lnTo>
                <a:lnTo>
                  <a:pt x="73720" y="7170"/>
                </a:lnTo>
                <a:lnTo>
                  <a:pt x="73710" y="7180"/>
                </a:lnTo>
                <a:lnTo>
                  <a:pt x="73660" y="7180"/>
                </a:lnTo>
                <a:lnTo>
                  <a:pt x="73610" y="7210"/>
                </a:lnTo>
                <a:lnTo>
                  <a:pt x="73560" y="7210"/>
                </a:lnTo>
                <a:lnTo>
                  <a:pt x="73550" y="7170"/>
                </a:lnTo>
                <a:lnTo>
                  <a:pt x="73880" y="7080"/>
                </a:lnTo>
                <a:lnTo>
                  <a:pt x="74110" y="6950"/>
                </a:lnTo>
                <a:lnTo>
                  <a:pt x="75000" y="6140"/>
                </a:lnTo>
                <a:lnTo>
                  <a:pt x="75080" y="6100"/>
                </a:lnTo>
                <a:lnTo>
                  <a:pt x="75360" y="6080"/>
                </a:lnTo>
                <a:lnTo>
                  <a:pt x="75620" y="6010"/>
                </a:lnTo>
                <a:lnTo>
                  <a:pt x="75780" y="6140"/>
                </a:lnTo>
                <a:lnTo>
                  <a:pt x="76030" y="6240"/>
                </a:lnTo>
                <a:lnTo>
                  <a:pt x="76310" y="6310"/>
                </a:lnTo>
                <a:lnTo>
                  <a:pt x="76550" y="6330"/>
                </a:lnTo>
                <a:lnTo>
                  <a:pt x="77180" y="6260"/>
                </a:lnTo>
                <a:lnTo>
                  <a:pt x="77150" y="6340"/>
                </a:lnTo>
                <a:lnTo>
                  <a:pt x="77140" y="6340"/>
                </a:lnTo>
                <a:lnTo>
                  <a:pt x="77130" y="6770"/>
                </a:lnTo>
                <a:lnTo>
                  <a:pt x="77080" y="7340"/>
                </a:lnTo>
                <a:lnTo>
                  <a:pt x="77220" y="7850"/>
                </a:lnTo>
                <a:lnTo>
                  <a:pt x="77400" y="8230"/>
                </a:lnTo>
                <a:lnTo>
                  <a:pt x="77450" y="8730"/>
                </a:lnTo>
                <a:lnTo>
                  <a:pt x="77370" y="9110"/>
                </a:lnTo>
                <a:lnTo>
                  <a:pt x="77200" y="9610"/>
                </a:lnTo>
                <a:lnTo>
                  <a:pt x="77120" y="10110"/>
                </a:lnTo>
                <a:lnTo>
                  <a:pt x="77020" y="10330"/>
                </a:lnTo>
                <a:lnTo>
                  <a:pt x="77130" y="10930"/>
                </a:lnTo>
                <a:lnTo>
                  <a:pt x="77140" y="11520"/>
                </a:lnTo>
                <a:lnTo>
                  <a:pt x="77280" y="12150"/>
                </a:lnTo>
                <a:lnTo>
                  <a:pt x="77250" y="13250"/>
                </a:lnTo>
                <a:lnTo>
                  <a:pt x="77260" y="13940"/>
                </a:lnTo>
                <a:lnTo>
                  <a:pt x="77200" y="14690"/>
                </a:lnTo>
                <a:lnTo>
                  <a:pt x="77070" y="15060"/>
                </a:lnTo>
                <a:lnTo>
                  <a:pt x="77070" y="16150"/>
                </a:lnTo>
                <a:lnTo>
                  <a:pt x="76960" y="16650"/>
                </a:lnTo>
                <a:lnTo>
                  <a:pt x="76780" y="17370"/>
                </a:lnTo>
                <a:lnTo>
                  <a:pt x="77900" y="18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