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Butnan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Butnan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94450" y="38510"/>
                </a:moveTo>
                <a:lnTo>
                  <a:pt x="94440" y="38510"/>
                </a:lnTo>
                <a:lnTo>
                  <a:pt x="94380" y="38500"/>
                </a:lnTo>
                <a:lnTo>
                  <a:pt x="94330" y="38490"/>
                </a:lnTo>
                <a:lnTo>
                  <a:pt x="91590" y="38420"/>
                </a:lnTo>
                <a:lnTo>
                  <a:pt x="88850" y="38360"/>
                </a:lnTo>
                <a:lnTo>
                  <a:pt x="86120" y="38300"/>
                </a:lnTo>
                <a:lnTo>
                  <a:pt x="83380" y="38230"/>
                </a:lnTo>
                <a:lnTo>
                  <a:pt x="83370" y="33920"/>
                </a:lnTo>
                <a:lnTo>
                  <a:pt x="83370" y="29580"/>
                </a:lnTo>
                <a:lnTo>
                  <a:pt x="83360" y="25210"/>
                </a:lnTo>
                <a:lnTo>
                  <a:pt x="83350" y="20810"/>
                </a:lnTo>
                <a:lnTo>
                  <a:pt x="83230" y="20760"/>
                </a:lnTo>
                <a:lnTo>
                  <a:pt x="83110" y="20710"/>
                </a:lnTo>
                <a:lnTo>
                  <a:pt x="82990" y="20660"/>
                </a:lnTo>
                <a:lnTo>
                  <a:pt x="82870" y="20610"/>
                </a:lnTo>
                <a:lnTo>
                  <a:pt x="82860" y="20610"/>
                </a:lnTo>
                <a:lnTo>
                  <a:pt x="82850" y="20610"/>
                </a:lnTo>
                <a:lnTo>
                  <a:pt x="82840" y="20610"/>
                </a:lnTo>
                <a:lnTo>
                  <a:pt x="82840" y="19220"/>
                </a:lnTo>
                <a:lnTo>
                  <a:pt x="82770" y="18720"/>
                </a:lnTo>
                <a:lnTo>
                  <a:pt x="82770" y="17690"/>
                </a:lnTo>
                <a:lnTo>
                  <a:pt x="82940" y="16540"/>
                </a:lnTo>
                <a:lnTo>
                  <a:pt x="83430" y="15810"/>
                </a:lnTo>
                <a:lnTo>
                  <a:pt x="83630" y="14750"/>
                </a:lnTo>
                <a:lnTo>
                  <a:pt x="83700" y="13530"/>
                </a:lnTo>
                <a:lnTo>
                  <a:pt x="83990" y="12480"/>
                </a:lnTo>
                <a:lnTo>
                  <a:pt x="84280" y="11670"/>
                </a:lnTo>
                <a:lnTo>
                  <a:pt x="84460" y="11070"/>
                </a:lnTo>
                <a:lnTo>
                  <a:pt x="84470" y="11030"/>
                </a:lnTo>
                <a:lnTo>
                  <a:pt x="84510" y="11050"/>
                </a:lnTo>
                <a:lnTo>
                  <a:pt x="84600" y="11070"/>
                </a:lnTo>
                <a:lnTo>
                  <a:pt x="84670" y="11120"/>
                </a:lnTo>
                <a:lnTo>
                  <a:pt x="84710" y="11190"/>
                </a:lnTo>
                <a:lnTo>
                  <a:pt x="84770" y="11340"/>
                </a:lnTo>
                <a:lnTo>
                  <a:pt x="84820" y="11390"/>
                </a:lnTo>
                <a:lnTo>
                  <a:pt x="84810" y="11280"/>
                </a:lnTo>
                <a:lnTo>
                  <a:pt x="84750" y="10980"/>
                </a:lnTo>
                <a:lnTo>
                  <a:pt x="84860" y="11020"/>
                </a:lnTo>
                <a:lnTo>
                  <a:pt x="85110" y="11020"/>
                </a:lnTo>
                <a:lnTo>
                  <a:pt x="85160" y="11050"/>
                </a:lnTo>
                <a:lnTo>
                  <a:pt x="85320" y="11180"/>
                </a:lnTo>
                <a:lnTo>
                  <a:pt x="85360" y="11200"/>
                </a:lnTo>
                <a:lnTo>
                  <a:pt x="86080" y="11270"/>
                </a:lnTo>
                <a:lnTo>
                  <a:pt x="86880" y="11260"/>
                </a:lnTo>
                <a:lnTo>
                  <a:pt x="87870" y="11490"/>
                </a:lnTo>
                <a:lnTo>
                  <a:pt x="88780" y="11860"/>
                </a:lnTo>
                <a:lnTo>
                  <a:pt x="88640" y="12000"/>
                </a:lnTo>
                <a:lnTo>
                  <a:pt x="88620" y="12050"/>
                </a:lnTo>
                <a:lnTo>
                  <a:pt x="88670" y="12080"/>
                </a:lnTo>
                <a:lnTo>
                  <a:pt x="88820" y="12140"/>
                </a:lnTo>
                <a:lnTo>
                  <a:pt x="89180" y="12430"/>
                </a:lnTo>
                <a:lnTo>
                  <a:pt x="89310" y="12460"/>
                </a:lnTo>
                <a:lnTo>
                  <a:pt x="90410" y="12450"/>
                </a:lnTo>
                <a:lnTo>
                  <a:pt x="91940" y="12560"/>
                </a:lnTo>
                <a:lnTo>
                  <a:pt x="92460" y="12400"/>
                </a:lnTo>
                <a:lnTo>
                  <a:pt x="92580" y="12310"/>
                </a:lnTo>
                <a:lnTo>
                  <a:pt x="92650" y="12280"/>
                </a:lnTo>
                <a:lnTo>
                  <a:pt x="92880" y="12330"/>
                </a:lnTo>
                <a:lnTo>
                  <a:pt x="92930" y="12320"/>
                </a:lnTo>
                <a:lnTo>
                  <a:pt x="92980" y="12290"/>
                </a:lnTo>
                <a:lnTo>
                  <a:pt x="93020" y="12280"/>
                </a:lnTo>
                <a:lnTo>
                  <a:pt x="93070" y="12310"/>
                </a:lnTo>
                <a:lnTo>
                  <a:pt x="93090" y="12320"/>
                </a:lnTo>
                <a:lnTo>
                  <a:pt x="93160" y="12370"/>
                </a:lnTo>
                <a:lnTo>
                  <a:pt x="93240" y="12390"/>
                </a:lnTo>
                <a:lnTo>
                  <a:pt x="93350" y="12450"/>
                </a:lnTo>
                <a:lnTo>
                  <a:pt x="93540" y="12480"/>
                </a:lnTo>
                <a:lnTo>
                  <a:pt x="93780" y="12570"/>
                </a:lnTo>
                <a:lnTo>
                  <a:pt x="94450" y="12720"/>
                </a:lnTo>
                <a:lnTo>
                  <a:pt x="94660" y="12850"/>
                </a:lnTo>
                <a:lnTo>
                  <a:pt x="94750" y="13070"/>
                </a:lnTo>
                <a:lnTo>
                  <a:pt x="94690" y="13340"/>
                </a:lnTo>
                <a:lnTo>
                  <a:pt x="94680" y="13490"/>
                </a:lnTo>
                <a:lnTo>
                  <a:pt x="94720" y="13610"/>
                </a:lnTo>
                <a:lnTo>
                  <a:pt x="94920" y="13830"/>
                </a:lnTo>
                <a:lnTo>
                  <a:pt x="95230" y="14280"/>
                </a:lnTo>
                <a:lnTo>
                  <a:pt x="95260" y="14400"/>
                </a:lnTo>
                <a:lnTo>
                  <a:pt x="95340" y="14590"/>
                </a:lnTo>
                <a:lnTo>
                  <a:pt x="95450" y="14790"/>
                </a:lnTo>
                <a:lnTo>
                  <a:pt x="95430" y="14810"/>
                </a:lnTo>
                <a:lnTo>
                  <a:pt x="95420" y="14830"/>
                </a:lnTo>
                <a:lnTo>
                  <a:pt x="95060" y="15120"/>
                </a:lnTo>
                <a:lnTo>
                  <a:pt x="94900" y="15360"/>
                </a:lnTo>
                <a:lnTo>
                  <a:pt x="94690" y="15930"/>
                </a:lnTo>
                <a:lnTo>
                  <a:pt x="93750" y="16700"/>
                </a:lnTo>
                <a:lnTo>
                  <a:pt x="93680" y="16920"/>
                </a:lnTo>
                <a:lnTo>
                  <a:pt x="93680" y="17160"/>
                </a:lnTo>
                <a:lnTo>
                  <a:pt x="93740" y="17730"/>
                </a:lnTo>
                <a:lnTo>
                  <a:pt x="93740" y="18280"/>
                </a:lnTo>
                <a:lnTo>
                  <a:pt x="93880" y="19000"/>
                </a:lnTo>
                <a:lnTo>
                  <a:pt x="93920" y="19140"/>
                </a:lnTo>
                <a:lnTo>
                  <a:pt x="94120" y="19560"/>
                </a:lnTo>
                <a:lnTo>
                  <a:pt x="94190" y="19900"/>
                </a:lnTo>
                <a:lnTo>
                  <a:pt x="94450" y="20440"/>
                </a:lnTo>
                <a:lnTo>
                  <a:pt x="94520" y="20710"/>
                </a:lnTo>
                <a:lnTo>
                  <a:pt x="94490" y="20940"/>
                </a:lnTo>
                <a:lnTo>
                  <a:pt x="94400" y="21170"/>
                </a:lnTo>
                <a:lnTo>
                  <a:pt x="94330" y="21440"/>
                </a:lnTo>
                <a:lnTo>
                  <a:pt x="94270" y="21810"/>
                </a:lnTo>
                <a:lnTo>
                  <a:pt x="94090" y="22270"/>
                </a:lnTo>
                <a:lnTo>
                  <a:pt x="94080" y="22400"/>
                </a:lnTo>
                <a:lnTo>
                  <a:pt x="94020" y="22630"/>
                </a:lnTo>
                <a:lnTo>
                  <a:pt x="93910" y="22860"/>
                </a:lnTo>
                <a:lnTo>
                  <a:pt x="93570" y="23370"/>
                </a:lnTo>
                <a:lnTo>
                  <a:pt x="93400" y="23550"/>
                </a:lnTo>
                <a:lnTo>
                  <a:pt x="93240" y="23750"/>
                </a:lnTo>
                <a:lnTo>
                  <a:pt x="93190" y="23840"/>
                </a:lnTo>
                <a:lnTo>
                  <a:pt x="93090" y="24070"/>
                </a:lnTo>
                <a:lnTo>
                  <a:pt x="92850" y="24500"/>
                </a:lnTo>
                <a:lnTo>
                  <a:pt x="92760" y="24740"/>
                </a:lnTo>
                <a:lnTo>
                  <a:pt x="92760" y="25000"/>
                </a:lnTo>
                <a:lnTo>
                  <a:pt x="92810" y="25140"/>
                </a:lnTo>
                <a:lnTo>
                  <a:pt x="92970" y="25440"/>
                </a:lnTo>
                <a:lnTo>
                  <a:pt x="93470" y="26680"/>
                </a:lnTo>
                <a:lnTo>
                  <a:pt x="93490" y="26830"/>
                </a:lnTo>
                <a:lnTo>
                  <a:pt x="93490" y="26960"/>
                </a:lnTo>
                <a:lnTo>
                  <a:pt x="93390" y="27310"/>
                </a:lnTo>
                <a:lnTo>
                  <a:pt x="93430" y="27590"/>
                </a:lnTo>
                <a:lnTo>
                  <a:pt x="93720" y="28090"/>
                </a:lnTo>
                <a:lnTo>
                  <a:pt x="93810" y="28360"/>
                </a:lnTo>
                <a:lnTo>
                  <a:pt x="93810" y="28520"/>
                </a:lnTo>
                <a:lnTo>
                  <a:pt x="93760" y="29000"/>
                </a:lnTo>
                <a:lnTo>
                  <a:pt x="93770" y="29260"/>
                </a:lnTo>
                <a:lnTo>
                  <a:pt x="93830" y="29490"/>
                </a:lnTo>
                <a:lnTo>
                  <a:pt x="94300" y="30650"/>
                </a:lnTo>
                <a:lnTo>
                  <a:pt x="94410" y="31010"/>
                </a:lnTo>
                <a:lnTo>
                  <a:pt x="94450" y="31390"/>
                </a:lnTo>
                <a:lnTo>
                  <a:pt x="94450" y="32200"/>
                </a:lnTo>
                <a:lnTo>
                  <a:pt x="94450" y="33310"/>
                </a:lnTo>
                <a:lnTo>
                  <a:pt x="94450" y="35930"/>
                </a:lnTo>
                <a:lnTo>
                  <a:pt x="94450" y="3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