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Libya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Nalut"/>
          <p:cNvSpPr/>
          <p:nvPr/>
        </p:nvSpPr>
        <p:spPr>
          <a:xfrm>
            <a:off x="3555847" y="1325880"/>
            <a:ext cx="5080000" cy="4937760"/>
          </a:xfrm>
          <a:custGeom>
            <a:avLst/>
            <a:gdLst/>
            <a:ahLst/>
            <a:cxnLst/>
            <a:rect l="0" t="0" r="100000" b="97200"/>
            <a:pathLst>
              <a:path w="100000" h="97200">
                <a:moveTo>
                  <a:pt x="16940" y="9710"/>
                </a:moveTo>
                <a:lnTo>
                  <a:pt x="17250" y="9990"/>
                </a:lnTo>
                <a:lnTo>
                  <a:pt x="17540" y="10310"/>
                </a:lnTo>
                <a:lnTo>
                  <a:pt x="17870" y="10420"/>
                </a:lnTo>
                <a:lnTo>
                  <a:pt x="18800" y="10410"/>
                </a:lnTo>
                <a:lnTo>
                  <a:pt x="18800" y="11220"/>
                </a:lnTo>
                <a:lnTo>
                  <a:pt x="18670" y="11900"/>
                </a:lnTo>
                <a:lnTo>
                  <a:pt x="18570" y="12760"/>
                </a:lnTo>
                <a:lnTo>
                  <a:pt x="18670" y="13490"/>
                </a:lnTo>
                <a:lnTo>
                  <a:pt x="18760" y="13990"/>
                </a:lnTo>
                <a:lnTo>
                  <a:pt x="18660" y="14670"/>
                </a:lnTo>
                <a:lnTo>
                  <a:pt x="18630" y="15470"/>
                </a:lnTo>
                <a:lnTo>
                  <a:pt x="18700" y="16150"/>
                </a:lnTo>
                <a:lnTo>
                  <a:pt x="18650" y="17000"/>
                </a:lnTo>
                <a:lnTo>
                  <a:pt x="18750" y="17600"/>
                </a:lnTo>
                <a:lnTo>
                  <a:pt x="18990" y="18140"/>
                </a:lnTo>
                <a:lnTo>
                  <a:pt x="19280" y="18680"/>
                </a:lnTo>
                <a:lnTo>
                  <a:pt x="19380" y="18720"/>
                </a:lnTo>
                <a:lnTo>
                  <a:pt x="18830" y="19730"/>
                </a:lnTo>
                <a:lnTo>
                  <a:pt x="18060" y="20880"/>
                </a:lnTo>
                <a:lnTo>
                  <a:pt x="17580" y="21640"/>
                </a:lnTo>
                <a:lnTo>
                  <a:pt x="17280" y="21960"/>
                </a:lnTo>
                <a:lnTo>
                  <a:pt x="17230" y="22340"/>
                </a:lnTo>
                <a:lnTo>
                  <a:pt x="17380" y="23200"/>
                </a:lnTo>
                <a:lnTo>
                  <a:pt x="17360" y="24380"/>
                </a:lnTo>
                <a:lnTo>
                  <a:pt x="17400" y="25740"/>
                </a:lnTo>
                <a:lnTo>
                  <a:pt x="17570" y="27220"/>
                </a:lnTo>
                <a:lnTo>
                  <a:pt x="17810" y="28750"/>
                </a:lnTo>
                <a:lnTo>
                  <a:pt x="18040" y="30160"/>
                </a:lnTo>
                <a:lnTo>
                  <a:pt x="18030" y="32010"/>
                </a:lnTo>
                <a:lnTo>
                  <a:pt x="18490" y="32790"/>
                </a:lnTo>
                <a:lnTo>
                  <a:pt x="19000" y="33510"/>
                </a:lnTo>
                <a:lnTo>
                  <a:pt x="19140" y="34060"/>
                </a:lnTo>
                <a:lnTo>
                  <a:pt x="19320" y="35250"/>
                </a:lnTo>
                <a:lnTo>
                  <a:pt x="19310" y="35270"/>
                </a:lnTo>
                <a:lnTo>
                  <a:pt x="19200" y="35410"/>
                </a:lnTo>
                <a:lnTo>
                  <a:pt x="19010" y="35680"/>
                </a:lnTo>
                <a:lnTo>
                  <a:pt x="18380" y="35530"/>
                </a:lnTo>
                <a:lnTo>
                  <a:pt x="18010" y="35150"/>
                </a:lnTo>
                <a:lnTo>
                  <a:pt x="17420" y="35270"/>
                </a:lnTo>
                <a:lnTo>
                  <a:pt x="17220" y="35280"/>
                </a:lnTo>
                <a:lnTo>
                  <a:pt x="16670" y="35190"/>
                </a:lnTo>
                <a:lnTo>
                  <a:pt x="16450" y="35320"/>
                </a:lnTo>
                <a:lnTo>
                  <a:pt x="16060" y="35570"/>
                </a:lnTo>
                <a:lnTo>
                  <a:pt x="15700" y="35580"/>
                </a:lnTo>
                <a:lnTo>
                  <a:pt x="14930" y="35260"/>
                </a:lnTo>
                <a:lnTo>
                  <a:pt x="14660" y="35060"/>
                </a:lnTo>
                <a:lnTo>
                  <a:pt x="13920" y="34940"/>
                </a:lnTo>
                <a:lnTo>
                  <a:pt x="13560" y="34460"/>
                </a:lnTo>
                <a:lnTo>
                  <a:pt x="13470" y="33980"/>
                </a:lnTo>
                <a:lnTo>
                  <a:pt x="13310" y="33610"/>
                </a:lnTo>
                <a:lnTo>
                  <a:pt x="12980" y="33720"/>
                </a:lnTo>
                <a:lnTo>
                  <a:pt x="12560" y="34000"/>
                </a:lnTo>
                <a:lnTo>
                  <a:pt x="12450" y="34080"/>
                </a:lnTo>
                <a:lnTo>
                  <a:pt x="12130" y="34360"/>
                </a:lnTo>
                <a:lnTo>
                  <a:pt x="11620" y="34600"/>
                </a:lnTo>
                <a:lnTo>
                  <a:pt x="11100" y="34820"/>
                </a:lnTo>
                <a:lnTo>
                  <a:pt x="10600" y="35050"/>
                </a:lnTo>
                <a:lnTo>
                  <a:pt x="10220" y="35120"/>
                </a:lnTo>
                <a:lnTo>
                  <a:pt x="9400" y="34650"/>
                </a:lnTo>
                <a:lnTo>
                  <a:pt x="8860" y="34440"/>
                </a:lnTo>
                <a:lnTo>
                  <a:pt x="8590" y="34520"/>
                </a:lnTo>
                <a:lnTo>
                  <a:pt x="8070" y="34680"/>
                </a:lnTo>
                <a:lnTo>
                  <a:pt x="7620" y="34840"/>
                </a:lnTo>
                <a:lnTo>
                  <a:pt x="7420" y="34940"/>
                </a:lnTo>
                <a:lnTo>
                  <a:pt x="7520" y="34140"/>
                </a:lnTo>
                <a:lnTo>
                  <a:pt x="7360" y="32550"/>
                </a:lnTo>
                <a:lnTo>
                  <a:pt x="7340" y="32410"/>
                </a:lnTo>
                <a:lnTo>
                  <a:pt x="6810" y="29760"/>
                </a:lnTo>
                <a:lnTo>
                  <a:pt x="5390" y="26590"/>
                </a:lnTo>
                <a:lnTo>
                  <a:pt x="4710" y="25670"/>
                </a:lnTo>
                <a:lnTo>
                  <a:pt x="4550" y="24850"/>
                </a:lnTo>
                <a:lnTo>
                  <a:pt x="4580" y="24830"/>
                </a:lnTo>
                <a:lnTo>
                  <a:pt x="4840" y="24690"/>
                </a:lnTo>
                <a:lnTo>
                  <a:pt x="5330" y="24420"/>
                </a:lnTo>
                <a:lnTo>
                  <a:pt x="5390" y="24390"/>
                </a:lnTo>
                <a:lnTo>
                  <a:pt x="5430" y="24360"/>
                </a:lnTo>
                <a:lnTo>
                  <a:pt x="5520" y="24310"/>
                </a:lnTo>
                <a:lnTo>
                  <a:pt x="6580" y="23750"/>
                </a:lnTo>
                <a:lnTo>
                  <a:pt x="6750" y="23700"/>
                </a:lnTo>
                <a:lnTo>
                  <a:pt x="6860" y="23700"/>
                </a:lnTo>
                <a:lnTo>
                  <a:pt x="7170" y="23670"/>
                </a:lnTo>
                <a:lnTo>
                  <a:pt x="7270" y="23620"/>
                </a:lnTo>
                <a:lnTo>
                  <a:pt x="7320" y="23590"/>
                </a:lnTo>
                <a:lnTo>
                  <a:pt x="8040" y="22660"/>
                </a:lnTo>
                <a:lnTo>
                  <a:pt x="8650" y="21670"/>
                </a:lnTo>
                <a:lnTo>
                  <a:pt x="9170" y="21070"/>
                </a:lnTo>
                <a:lnTo>
                  <a:pt x="9530" y="20330"/>
                </a:lnTo>
                <a:lnTo>
                  <a:pt x="9620" y="20060"/>
                </a:lnTo>
                <a:lnTo>
                  <a:pt x="9620" y="19830"/>
                </a:lnTo>
                <a:lnTo>
                  <a:pt x="9480" y="19360"/>
                </a:lnTo>
                <a:lnTo>
                  <a:pt x="9450" y="19120"/>
                </a:lnTo>
                <a:lnTo>
                  <a:pt x="9480" y="18860"/>
                </a:lnTo>
                <a:lnTo>
                  <a:pt x="9470" y="18740"/>
                </a:lnTo>
                <a:lnTo>
                  <a:pt x="9290" y="18350"/>
                </a:lnTo>
                <a:lnTo>
                  <a:pt x="9120" y="17640"/>
                </a:lnTo>
                <a:lnTo>
                  <a:pt x="8690" y="16490"/>
                </a:lnTo>
                <a:lnTo>
                  <a:pt x="8680" y="16370"/>
                </a:lnTo>
                <a:lnTo>
                  <a:pt x="8740" y="15930"/>
                </a:lnTo>
                <a:lnTo>
                  <a:pt x="8830" y="15770"/>
                </a:lnTo>
                <a:lnTo>
                  <a:pt x="9200" y="15360"/>
                </a:lnTo>
                <a:lnTo>
                  <a:pt x="9580" y="14670"/>
                </a:lnTo>
                <a:lnTo>
                  <a:pt x="9780" y="14510"/>
                </a:lnTo>
                <a:lnTo>
                  <a:pt x="9810" y="14490"/>
                </a:lnTo>
                <a:lnTo>
                  <a:pt x="9880" y="14430"/>
                </a:lnTo>
                <a:lnTo>
                  <a:pt x="9900" y="14430"/>
                </a:lnTo>
                <a:lnTo>
                  <a:pt x="10530" y="14440"/>
                </a:lnTo>
                <a:lnTo>
                  <a:pt x="10850" y="14310"/>
                </a:lnTo>
                <a:lnTo>
                  <a:pt x="10940" y="14240"/>
                </a:lnTo>
                <a:lnTo>
                  <a:pt x="10980" y="14200"/>
                </a:lnTo>
                <a:lnTo>
                  <a:pt x="11020" y="14150"/>
                </a:lnTo>
                <a:lnTo>
                  <a:pt x="11090" y="14050"/>
                </a:lnTo>
                <a:lnTo>
                  <a:pt x="11190" y="13820"/>
                </a:lnTo>
                <a:lnTo>
                  <a:pt x="11430" y="13590"/>
                </a:lnTo>
                <a:lnTo>
                  <a:pt x="11510" y="13360"/>
                </a:lnTo>
                <a:lnTo>
                  <a:pt x="11560" y="12820"/>
                </a:lnTo>
                <a:lnTo>
                  <a:pt x="11690" y="12680"/>
                </a:lnTo>
                <a:lnTo>
                  <a:pt x="11750" y="12690"/>
                </a:lnTo>
                <a:lnTo>
                  <a:pt x="11800" y="12690"/>
                </a:lnTo>
                <a:lnTo>
                  <a:pt x="11900" y="12750"/>
                </a:lnTo>
                <a:lnTo>
                  <a:pt x="12000" y="12790"/>
                </a:lnTo>
                <a:lnTo>
                  <a:pt x="12120" y="12760"/>
                </a:lnTo>
                <a:lnTo>
                  <a:pt x="12310" y="12600"/>
                </a:lnTo>
                <a:lnTo>
                  <a:pt x="12380" y="12560"/>
                </a:lnTo>
                <a:lnTo>
                  <a:pt x="12520" y="12470"/>
                </a:lnTo>
                <a:lnTo>
                  <a:pt x="12710" y="12280"/>
                </a:lnTo>
                <a:lnTo>
                  <a:pt x="12940" y="11740"/>
                </a:lnTo>
                <a:lnTo>
                  <a:pt x="13100" y="11570"/>
                </a:lnTo>
                <a:lnTo>
                  <a:pt x="13530" y="11360"/>
                </a:lnTo>
                <a:lnTo>
                  <a:pt x="14880" y="10720"/>
                </a:lnTo>
                <a:lnTo>
                  <a:pt x="15420" y="10460"/>
                </a:lnTo>
                <a:lnTo>
                  <a:pt x="16200" y="10080"/>
                </a:lnTo>
                <a:lnTo>
                  <a:pt x="16330" y="10020"/>
                </a:lnTo>
                <a:lnTo>
                  <a:pt x="16390" y="9990"/>
                </a:lnTo>
                <a:lnTo>
                  <a:pt x="16790" y="9720"/>
                </a:lnTo>
                <a:lnTo>
                  <a:pt x="16860" y="9650"/>
                </a:lnTo>
                <a:lnTo>
                  <a:pt x="16910" y="9680"/>
                </a:lnTo>
                <a:lnTo>
                  <a:pt x="16940" y="9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An Nuqat al Khams"/>
          <p:cNvSpPr/>
          <p:nvPr/>
        </p:nvSpPr>
        <p:spPr>
          <a:xfrm>
            <a:off x="3555847" y="1325880"/>
            <a:ext cx="5080000" cy="4937760"/>
          </a:xfrm>
          <a:custGeom>
            <a:avLst/>
            <a:gdLst/>
            <a:ahLst/>
            <a:cxnLst/>
            <a:rect l="0" t="0" r="100000" b="97200"/>
            <a:pathLst>
              <a:path w="100000" h="97200">
                <a:moveTo>
                  <a:pt x="18800" y="10410"/>
                </a:moveTo>
                <a:lnTo>
                  <a:pt x="17870" y="10420"/>
                </a:lnTo>
                <a:lnTo>
                  <a:pt x="17540" y="10310"/>
                </a:lnTo>
                <a:lnTo>
                  <a:pt x="17250" y="9990"/>
                </a:lnTo>
                <a:lnTo>
                  <a:pt x="16940" y="9710"/>
                </a:lnTo>
                <a:lnTo>
                  <a:pt x="17020" y="9690"/>
                </a:lnTo>
                <a:lnTo>
                  <a:pt x="17160" y="9480"/>
                </a:lnTo>
                <a:lnTo>
                  <a:pt x="17340" y="9320"/>
                </a:lnTo>
                <a:lnTo>
                  <a:pt x="17320" y="9000"/>
                </a:lnTo>
                <a:lnTo>
                  <a:pt x="17130" y="8670"/>
                </a:lnTo>
                <a:lnTo>
                  <a:pt x="16980" y="8480"/>
                </a:lnTo>
                <a:lnTo>
                  <a:pt x="16720" y="8270"/>
                </a:lnTo>
                <a:lnTo>
                  <a:pt x="16620" y="8010"/>
                </a:lnTo>
                <a:lnTo>
                  <a:pt x="16680" y="7580"/>
                </a:lnTo>
                <a:lnTo>
                  <a:pt x="16660" y="7300"/>
                </a:lnTo>
                <a:lnTo>
                  <a:pt x="16640" y="7120"/>
                </a:lnTo>
                <a:lnTo>
                  <a:pt x="16690" y="6860"/>
                </a:lnTo>
                <a:lnTo>
                  <a:pt x="16720" y="6610"/>
                </a:lnTo>
                <a:lnTo>
                  <a:pt x="16630" y="6360"/>
                </a:lnTo>
                <a:lnTo>
                  <a:pt x="16750" y="6000"/>
                </a:lnTo>
                <a:lnTo>
                  <a:pt x="16770" y="5950"/>
                </a:lnTo>
                <a:lnTo>
                  <a:pt x="16840" y="5740"/>
                </a:lnTo>
                <a:lnTo>
                  <a:pt x="16870" y="5730"/>
                </a:lnTo>
                <a:lnTo>
                  <a:pt x="16850" y="5580"/>
                </a:lnTo>
                <a:lnTo>
                  <a:pt x="16840" y="5550"/>
                </a:lnTo>
                <a:lnTo>
                  <a:pt x="16840" y="5180"/>
                </a:lnTo>
                <a:lnTo>
                  <a:pt x="16870" y="5080"/>
                </a:lnTo>
                <a:lnTo>
                  <a:pt x="16930" y="4950"/>
                </a:lnTo>
                <a:lnTo>
                  <a:pt x="17010" y="4780"/>
                </a:lnTo>
                <a:lnTo>
                  <a:pt x="17040" y="4640"/>
                </a:lnTo>
                <a:lnTo>
                  <a:pt x="17050" y="4610"/>
                </a:lnTo>
                <a:lnTo>
                  <a:pt x="17050" y="4600"/>
                </a:lnTo>
                <a:lnTo>
                  <a:pt x="17060" y="4520"/>
                </a:lnTo>
                <a:lnTo>
                  <a:pt x="17140" y="4580"/>
                </a:lnTo>
                <a:lnTo>
                  <a:pt x="17220" y="4760"/>
                </a:lnTo>
                <a:lnTo>
                  <a:pt x="17310" y="4830"/>
                </a:lnTo>
                <a:lnTo>
                  <a:pt x="17490" y="4920"/>
                </a:lnTo>
                <a:lnTo>
                  <a:pt x="18190" y="5030"/>
                </a:lnTo>
                <a:lnTo>
                  <a:pt x="18400" y="5110"/>
                </a:lnTo>
                <a:lnTo>
                  <a:pt x="18290" y="4980"/>
                </a:lnTo>
                <a:lnTo>
                  <a:pt x="17910" y="4860"/>
                </a:lnTo>
                <a:lnTo>
                  <a:pt x="17810" y="4730"/>
                </a:lnTo>
                <a:lnTo>
                  <a:pt x="18090" y="4890"/>
                </a:lnTo>
                <a:lnTo>
                  <a:pt x="18710" y="5100"/>
                </a:lnTo>
                <a:lnTo>
                  <a:pt x="20060" y="5960"/>
                </a:lnTo>
                <a:lnTo>
                  <a:pt x="20300" y="6210"/>
                </a:lnTo>
                <a:lnTo>
                  <a:pt x="20520" y="6270"/>
                </a:lnTo>
                <a:lnTo>
                  <a:pt x="20890" y="6520"/>
                </a:lnTo>
                <a:lnTo>
                  <a:pt x="21350" y="6740"/>
                </a:lnTo>
                <a:lnTo>
                  <a:pt x="21600" y="6810"/>
                </a:lnTo>
                <a:lnTo>
                  <a:pt x="22900" y="6950"/>
                </a:lnTo>
                <a:lnTo>
                  <a:pt x="22790" y="7040"/>
                </a:lnTo>
                <a:lnTo>
                  <a:pt x="22490" y="8020"/>
                </a:lnTo>
                <a:lnTo>
                  <a:pt x="22260" y="8400"/>
                </a:lnTo>
                <a:lnTo>
                  <a:pt x="21540" y="8880"/>
                </a:lnTo>
                <a:lnTo>
                  <a:pt x="21250" y="9270"/>
                </a:lnTo>
                <a:lnTo>
                  <a:pt x="20800" y="9490"/>
                </a:lnTo>
                <a:lnTo>
                  <a:pt x="20300" y="9730"/>
                </a:lnTo>
                <a:lnTo>
                  <a:pt x="20160" y="10090"/>
                </a:lnTo>
                <a:lnTo>
                  <a:pt x="18800" y="10410"/>
                </a:lnTo>
                <a:close/>
                <a:moveTo>
                  <a:pt x="16740" y="4460"/>
                </a:moveTo>
                <a:lnTo>
                  <a:pt x="16740" y="4420"/>
                </a:lnTo>
                <a:lnTo>
                  <a:pt x="16860" y="4450"/>
                </a:lnTo>
                <a:lnTo>
                  <a:pt x="17030" y="4510"/>
                </a:lnTo>
                <a:lnTo>
                  <a:pt x="17030" y="4520"/>
                </a:lnTo>
                <a:lnTo>
                  <a:pt x="17020" y="4520"/>
                </a:lnTo>
                <a:lnTo>
                  <a:pt x="17010" y="4520"/>
                </a:lnTo>
                <a:lnTo>
                  <a:pt x="17000" y="4520"/>
                </a:lnTo>
                <a:lnTo>
                  <a:pt x="16990" y="4520"/>
                </a:lnTo>
                <a:lnTo>
                  <a:pt x="16990" y="4530"/>
                </a:lnTo>
                <a:lnTo>
                  <a:pt x="16980" y="4530"/>
                </a:lnTo>
                <a:lnTo>
                  <a:pt x="16970" y="4530"/>
                </a:lnTo>
                <a:lnTo>
                  <a:pt x="16960" y="4530"/>
                </a:lnTo>
                <a:lnTo>
                  <a:pt x="16960" y="4520"/>
                </a:lnTo>
                <a:lnTo>
                  <a:pt x="16950" y="4520"/>
                </a:lnTo>
                <a:lnTo>
                  <a:pt x="16940" y="4520"/>
                </a:lnTo>
                <a:lnTo>
                  <a:pt x="16940" y="4510"/>
                </a:lnTo>
                <a:lnTo>
                  <a:pt x="16940" y="4520"/>
                </a:lnTo>
                <a:lnTo>
                  <a:pt x="16940" y="4510"/>
                </a:lnTo>
                <a:lnTo>
                  <a:pt x="16930" y="4510"/>
                </a:lnTo>
                <a:lnTo>
                  <a:pt x="16920" y="4510"/>
                </a:lnTo>
                <a:lnTo>
                  <a:pt x="16910" y="4510"/>
                </a:lnTo>
                <a:lnTo>
                  <a:pt x="16900" y="4510"/>
                </a:lnTo>
                <a:lnTo>
                  <a:pt x="16890" y="4510"/>
                </a:lnTo>
                <a:lnTo>
                  <a:pt x="16880" y="4510"/>
                </a:lnTo>
                <a:lnTo>
                  <a:pt x="16880" y="4500"/>
                </a:lnTo>
                <a:lnTo>
                  <a:pt x="16870" y="4500"/>
                </a:lnTo>
                <a:lnTo>
                  <a:pt x="16860" y="4500"/>
                </a:lnTo>
                <a:lnTo>
                  <a:pt x="16850" y="4500"/>
                </a:lnTo>
                <a:lnTo>
                  <a:pt x="16840" y="4500"/>
                </a:lnTo>
                <a:lnTo>
                  <a:pt x="16840" y="4490"/>
                </a:lnTo>
                <a:lnTo>
                  <a:pt x="16830" y="4490"/>
                </a:lnTo>
                <a:lnTo>
                  <a:pt x="16820" y="4490"/>
                </a:lnTo>
                <a:lnTo>
                  <a:pt x="16810" y="4490"/>
                </a:lnTo>
                <a:lnTo>
                  <a:pt x="16800" y="4490"/>
                </a:lnTo>
                <a:lnTo>
                  <a:pt x="16800" y="4480"/>
                </a:lnTo>
                <a:lnTo>
                  <a:pt x="16790" y="4480"/>
                </a:lnTo>
                <a:lnTo>
                  <a:pt x="16780" y="4480"/>
                </a:lnTo>
                <a:lnTo>
                  <a:pt x="16770" y="4480"/>
                </a:lnTo>
                <a:lnTo>
                  <a:pt x="16770" y="4470"/>
                </a:lnTo>
                <a:lnTo>
                  <a:pt x="16760" y="4470"/>
                </a:lnTo>
                <a:lnTo>
                  <a:pt x="16750" y="4470"/>
                </a:lnTo>
                <a:lnTo>
                  <a:pt x="16750" y="4460"/>
                </a:lnTo>
                <a:lnTo>
                  <a:pt x="16740" y="4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Al Kufrah"/>
          <p:cNvSpPr/>
          <p:nvPr/>
        </p:nvSpPr>
        <p:spPr>
          <a:xfrm>
            <a:off x="3555847" y="1325880"/>
            <a:ext cx="5080000" cy="4937760"/>
          </a:xfrm>
          <a:custGeom>
            <a:avLst/>
            <a:gdLst/>
            <a:ahLst/>
            <a:cxnLst/>
            <a:rect l="0" t="0" r="100000" b="97200"/>
            <a:pathLst>
              <a:path w="100000" h="97200">
                <a:moveTo>
                  <a:pt x="61030" y="78190"/>
                </a:moveTo>
                <a:lnTo>
                  <a:pt x="61030" y="78150"/>
                </a:lnTo>
                <a:lnTo>
                  <a:pt x="61030" y="77700"/>
                </a:lnTo>
                <a:lnTo>
                  <a:pt x="61030" y="77630"/>
                </a:lnTo>
                <a:lnTo>
                  <a:pt x="61030" y="77570"/>
                </a:lnTo>
                <a:lnTo>
                  <a:pt x="61030" y="77500"/>
                </a:lnTo>
                <a:lnTo>
                  <a:pt x="61030" y="77440"/>
                </a:lnTo>
                <a:lnTo>
                  <a:pt x="61030" y="77370"/>
                </a:lnTo>
                <a:lnTo>
                  <a:pt x="61030" y="77310"/>
                </a:lnTo>
                <a:lnTo>
                  <a:pt x="61030" y="77240"/>
                </a:lnTo>
                <a:lnTo>
                  <a:pt x="61030" y="77180"/>
                </a:lnTo>
                <a:lnTo>
                  <a:pt x="61020" y="74080"/>
                </a:lnTo>
                <a:lnTo>
                  <a:pt x="61000" y="70970"/>
                </a:lnTo>
                <a:lnTo>
                  <a:pt x="60990" y="67850"/>
                </a:lnTo>
                <a:lnTo>
                  <a:pt x="60980" y="64720"/>
                </a:lnTo>
                <a:lnTo>
                  <a:pt x="60960" y="61570"/>
                </a:lnTo>
                <a:lnTo>
                  <a:pt x="60950" y="58420"/>
                </a:lnTo>
                <a:lnTo>
                  <a:pt x="60940" y="55250"/>
                </a:lnTo>
                <a:lnTo>
                  <a:pt x="60930" y="52060"/>
                </a:lnTo>
                <a:lnTo>
                  <a:pt x="60930" y="48820"/>
                </a:lnTo>
                <a:lnTo>
                  <a:pt x="60940" y="45560"/>
                </a:lnTo>
                <a:lnTo>
                  <a:pt x="62900" y="45550"/>
                </a:lnTo>
                <a:lnTo>
                  <a:pt x="64850" y="45540"/>
                </a:lnTo>
                <a:lnTo>
                  <a:pt x="67370" y="45520"/>
                </a:lnTo>
                <a:lnTo>
                  <a:pt x="69890" y="45500"/>
                </a:lnTo>
                <a:lnTo>
                  <a:pt x="73350" y="45550"/>
                </a:lnTo>
                <a:lnTo>
                  <a:pt x="76810" y="45590"/>
                </a:lnTo>
                <a:lnTo>
                  <a:pt x="80180" y="45570"/>
                </a:lnTo>
                <a:lnTo>
                  <a:pt x="83550" y="45550"/>
                </a:lnTo>
                <a:lnTo>
                  <a:pt x="86920" y="45490"/>
                </a:lnTo>
                <a:lnTo>
                  <a:pt x="90300" y="45430"/>
                </a:lnTo>
                <a:lnTo>
                  <a:pt x="92430" y="45380"/>
                </a:lnTo>
                <a:lnTo>
                  <a:pt x="94440" y="45330"/>
                </a:lnTo>
                <a:lnTo>
                  <a:pt x="94450" y="45330"/>
                </a:lnTo>
                <a:lnTo>
                  <a:pt x="94450" y="46550"/>
                </a:lnTo>
                <a:lnTo>
                  <a:pt x="94450" y="47810"/>
                </a:lnTo>
                <a:lnTo>
                  <a:pt x="94450" y="49690"/>
                </a:lnTo>
                <a:lnTo>
                  <a:pt x="94450" y="51570"/>
                </a:lnTo>
                <a:lnTo>
                  <a:pt x="94450" y="53440"/>
                </a:lnTo>
                <a:lnTo>
                  <a:pt x="94450" y="55310"/>
                </a:lnTo>
                <a:lnTo>
                  <a:pt x="94450" y="57170"/>
                </a:lnTo>
                <a:lnTo>
                  <a:pt x="94450" y="59030"/>
                </a:lnTo>
                <a:lnTo>
                  <a:pt x="94450" y="60880"/>
                </a:lnTo>
                <a:lnTo>
                  <a:pt x="94450" y="62730"/>
                </a:lnTo>
                <a:lnTo>
                  <a:pt x="94450" y="64570"/>
                </a:lnTo>
                <a:lnTo>
                  <a:pt x="94450" y="66410"/>
                </a:lnTo>
                <a:lnTo>
                  <a:pt x="94450" y="68250"/>
                </a:lnTo>
                <a:lnTo>
                  <a:pt x="94450" y="70080"/>
                </a:lnTo>
                <a:lnTo>
                  <a:pt x="94450" y="71910"/>
                </a:lnTo>
                <a:lnTo>
                  <a:pt x="94450" y="73730"/>
                </a:lnTo>
                <a:lnTo>
                  <a:pt x="94450" y="75550"/>
                </a:lnTo>
                <a:lnTo>
                  <a:pt x="94450" y="77370"/>
                </a:lnTo>
                <a:lnTo>
                  <a:pt x="94450" y="78140"/>
                </a:lnTo>
                <a:lnTo>
                  <a:pt x="94440" y="78920"/>
                </a:lnTo>
                <a:lnTo>
                  <a:pt x="94440" y="79690"/>
                </a:lnTo>
                <a:lnTo>
                  <a:pt x="94440" y="80460"/>
                </a:lnTo>
                <a:lnTo>
                  <a:pt x="94440" y="81240"/>
                </a:lnTo>
                <a:lnTo>
                  <a:pt x="94440" y="82010"/>
                </a:lnTo>
                <a:lnTo>
                  <a:pt x="94440" y="82780"/>
                </a:lnTo>
                <a:lnTo>
                  <a:pt x="94440" y="83550"/>
                </a:lnTo>
                <a:lnTo>
                  <a:pt x="94440" y="84320"/>
                </a:lnTo>
                <a:lnTo>
                  <a:pt x="94440" y="85080"/>
                </a:lnTo>
                <a:lnTo>
                  <a:pt x="94440" y="85850"/>
                </a:lnTo>
                <a:lnTo>
                  <a:pt x="94440" y="86620"/>
                </a:lnTo>
                <a:lnTo>
                  <a:pt x="94440" y="87200"/>
                </a:lnTo>
                <a:lnTo>
                  <a:pt x="94440" y="87790"/>
                </a:lnTo>
                <a:lnTo>
                  <a:pt x="94440" y="88370"/>
                </a:lnTo>
                <a:lnTo>
                  <a:pt x="94440" y="88960"/>
                </a:lnTo>
                <a:lnTo>
                  <a:pt x="94440" y="89640"/>
                </a:lnTo>
                <a:lnTo>
                  <a:pt x="94440" y="89650"/>
                </a:lnTo>
                <a:lnTo>
                  <a:pt x="94440" y="89680"/>
                </a:lnTo>
                <a:lnTo>
                  <a:pt x="94440" y="89690"/>
                </a:lnTo>
                <a:lnTo>
                  <a:pt x="94430" y="89700"/>
                </a:lnTo>
                <a:lnTo>
                  <a:pt x="94430" y="89710"/>
                </a:lnTo>
                <a:lnTo>
                  <a:pt x="94420" y="89720"/>
                </a:lnTo>
                <a:lnTo>
                  <a:pt x="94410" y="89720"/>
                </a:lnTo>
                <a:lnTo>
                  <a:pt x="94390" y="89720"/>
                </a:lnTo>
                <a:lnTo>
                  <a:pt x="94380" y="89720"/>
                </a:lnTo>
                <a:lnTo>
                  <a:pt x="94370" y="89730"/>
                </a:lnTo>
                <a:lnTo>
                  <a:pt x="93790" y="89730"/>
                </a:lnTo>
                <a:lnTo>
                  <a:pt x="92950" y="89730"/>
                </a:lnTo>
                <a:lnTo>
                  <a:pt x="92240" y="89720"/>
                </a:lnTo>
                <a:lnTo>
                  <a:pt x="91520" y="89720"/>
                </a:lnTo>
                <a:lnTo>
                  <a:pt x="90750" y="89720"/>
                </a:lnTo>
                <a:lnTo>
                  <a:pt x="90100" y="89720"/>
                </a:lnTo>
                <a:lnTo>
                  <a:pt x="89610" y="89720"/>
                </a:lnTo>
                <a:lnTo>
                  <a:pt x="88790" y="89720"/>
                </a:lnTo>
                <a:lnTo>
                  <a:pt x="88680" y="89720"/>
                </a:lnTo>
                <a:lnTo>
                  <a:pt x="88680" y="90490"/>
                </a:lnTo>
                <a:lnTo>
                  <a:pt x="88680" y="91250"/>
                </a:lnTo>
                <a:lnTo>
                  <a:pt x="88680" y="92020"/>
                </a:lnTo>
                <a:lnTo>
                  <a:pt x="88680" y="92700"/>
                </a:lnTo>
                <a:lnTo>
                  <a:pt x="88680" y="92780"/>
                </a:lnTo>
                <a:lnTo>
                  <a:pt x="87970" y="92410"/>
                </a:lnTo>
                <a:lnTo>
                  <a:pt x="87260" y="92040"/>
                </a:lnTo>
                <a:lnTo>
                  <a:pt x="86540" y="91660"/>
                </a:lnTo>
                <a:lnTo>
                  <a:pt x="85830" y="91290"/>
                </a:lnTo>
                <a:lnTo>
                  <a:pt x="85120" y="90910"/>
                </a:lnTo>
                <a:lnTo>
                  <a:pt x="84410" y="90540"/>
                </a:lnTo>
                <a:lnTo>
                  <a:pt x="83690" y="90170"/>
                </a:lnTo>
                <a:lnTo>
                  <a:pt x="82980" y="89790"/>
                </a:lnTo>
                <a:lnTo>
                  <a:pt x="82270" y="89420"/>
                </a:lnTo>
                <a:lnTo>
                  <a:pt x="81560" y="89040"/>
                </a:lnTo>
                <a:lnTo>
                  <a:pt x="80850" y="88670"/>
                </a:lnTo>
                <a:lnTo>
                  <a:pt x="80130" y="88290"/>
                </a:lnTo>
                <a:lnTo>
                  <a:pt x="79420" y="87920"/>
                </a:lnTo>
                <a:lnTo>
                  <a:pt x="79230" y="87820"/>
                </a:lnTo>
                <a:lnTo>
                  <a:pt x="78710" y="87540"/>
                </a:lnTo>
                <a:lnTo>
                  <a:pt x="78000" y="87170"/>
                </a:lnTo>
                <a:lnTo>
                  <a:pt x="77280" y="86790"/>
                </a:lnTo>
                <a:lnTo>
                  <a:pt x="76570" y="86420"/>
                </a:lnTo>
                <a:lnTo>
                  <a:pt x="75860" y="86040"/>
                </a:lnTo>
                <a:lnTo>
                  <a:pt x="75150" y="85670"/>
                </a:lnTo>
                <a:lnTo>
                  <a:pt x="74440" y="85290"/>
                </a:lnTo>
                <a:lnTo>
                  <a:pt x="73720" y="84910"/>
                </a:lnTo>
                <a:lnTo>
                  <a:pt x="73010" y="84540"/>
                </a:lnTo>
                <a:lnTo>
                  <a:pt x="72300" y="84160"/>
                </a:lnTo>
                <a:lnTo>
                  <a:pt x="71590" y="83790"/>
                </a:lnTo>
                <a:lnTo>
                  <a:pt x="71380" y="83670"/>
                </a:lnTo>
                <a:lnTo>
                  <a:pt x="70870" y="83410"/>
                </a:lnTo>
                <a:lnTo>
                  <a:pt x="70160" y="83030"/>
                </a:lnTo>
                <a:lnTo>
                  <a:pt x="69450" y="82660"/>
                </a:lnTo>
                <a:lnTo>
                  <a:pt x="68740" y="82280"/>
                </a:lnTo>
                <a:lnTo>
                  <a:pt x="68030" y="81900"/>
                </a:lnTo>
                <a:lnTo>
                  <a:pt x="67310" y="81520"/>
                </a:lnTo>
                <a:lnTo>
                  <a:pt x="66600" y="81150"/>
                </a:lnTo>
                <a:lnTo>
                  <a:pt x="65890" y="80770"/>
                </a:lnTo>
                <a:lnTo>
                  <a:pt x="65180" y="80390"/>
                </a:lnTo>
                <a:lnTo>
                  <a:pt x="64460" y="80010"/>
                </a:lnTo>
                <a:lnTo>
                  <a:pt x="63750" y="79630"/>
                </a:lnTo>
                <a:lnTo>
                  <a:pt x="63040" y="79260"/>
                </a:lnTo>
                <a:lnTo>
                  <a:pt x="62330" y="78880"/>
                </a:lnTo>
                <a:lnTo>
                  <a:pt x="61620" y="78500"/>
                </a:lnTo>
                <a:lnTo>
                  <a:pt x="61030" y="78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Murzuq"/>
          <p:cNvSpPr/>
          <p:nvPr/>
        </p:nvSpPr>
        <p:spPr>
          <a:xfrm>
            <a:off x="3555847" y="1325880"/>
            <a:ext cx="5080000" cy="4937760"/>
          </a:xfrm>
          <a:custGeom>
            <a:avLst/>
            <a:gdLst/>
            <a:ahLst/>
            <a:cxnLst/>
            <a:rect l="0" t="0" r="100000" b="97200"/>
            <a:pathLst>
              <a:path w="100000" h="97200">
                <a:moveTo>
                  <a:pt x="60930" y="52060"/>
                </a:moveTo>
                <a:lnTo>
                  <a:pt x="60940" y="55250"/>
                </a:lnTo>
                <a:lnTo>
                  <a:pt x="60950" y="58420"/>
                </a:lnTo>
                <a:lnTo>
                  <a:pt x="60960" y="61570"/>
                </a:lnTo>
                <a:lnTo>
                  <a:pt x="60980" y="64720"/>
                </a:lnTo>
                <a:lnTo>
                  <a:pt x="60990" y="67850"/>
                </a:lnTo>
                <a:lnTo>
                  <a:pt x="61000" y="70970"/>
                </a:lnTo>
                <a:lnTo>
                  <a:pt x="61020" y="74080"/>
                </a:lnTo>
                <a:lnTo>
                  <a:pt x="61030" y="77180"/>
                </a:lnTo>
                <a:lnTo>
                  <a:pt x="61030" y="77240"/>
                </a:lnTo>
                <a:lnTo>
                  <a:pt x="61030" y="77310"/>
                </a:lnTo>
                <a:lnTo>
                  <a:pt x="61030" y="77370"/>
                </a:lnTo>
                <a:lnTo>
                  <a:pt x="61030" y="77440"/>
                </a:lnTo>
                <a:lnTo>
                  <a:pt x="61030" y="77500"/>
                </a:lnTo>
                <a:lnTo>
                  <a:pt x="61030" y="77570"/>
                </a:lnTo>
                <a:lnTo>
                  <a:pt x="61030" y="77630"/>
                </a:lnTo>
                <a:lnTo>
                  <a:pt x="61030" y="77700"/>
                </a:lnTo>
                <a:lnTo>
                  <a:pt x="61030" y="78150"/>
                </a:lnTo>
                <a:lnTo>
                  <a:pt x="61030" y="78190"/>
                </a:lnTo>
                <a:lnTo>
                  <a:pt x="60900" y="78120"/>
                </a:lnTo>
                <a:lnTo>
                  <a:pt x="60190" y="77740"/>
                </a:lnTo>
                <a:lnTo>
                  <a:pt x="59480" y="77360"/>
                </a:lnTo>
                <a:lnTo>
                  <a:pt x="58770" y="76980"/>
                </a:lnTo>
                <a:lnTo>
                  <a:pt x="58060" y="76600"/>
                </a:lnTo>
                <a:lnTo>
                  <a:pt x="57340" y="76220"/>
                </a:lnTo>
                <a:lnTo>
                  <a:pt x="56630" y="75840"/>
                </a:lnTo>
                <a:lnTo>
                  <a:pt x="55920" y="75460"/>
                </a:lnTo>
                <a:lnTo>
                  <a:pt x="55210" y="75080"/>
                </a:lnTo>
                <a:lnTo>
                  <a:pt x="54490" y="74700"/>
                </a:lnTo>
                <a:lnTo>
                  <a:pt x="53780" y="74320"/>
                </a:lnTo>
                <a:lnTo>
                  <a:pt x="53070" y="73940"/>
                </a:lnTo>
                <a:lnTo>
                  <a:pt x="52360" y="73560"/>
                </a:lnTo>
                <a:lnTo>
                  <a:pt x="51650" y="73180"/>
                </a:lnTo>
                <a:lnTo>
                  <a:pt x="50930" y="72800"/>
                </a:lnTo>
                <a:lnTo>
                  <a:pt x="50220" y="72420"/>
                </a:lnTo>
                <a:lnTo>
                  <a:pt x="49510" y="72030"/>
                </a:lnTo>
                <a:lnTo>
                  <a:pt x="48800" y="71650"/>
                </a:lnTo>
                <a:lnTo>
                  <a:pt x="48080" y="71270"/>
                </a:lnTo>
                <a:lnTo>
                  <a:pt x="47370" y="70890"/>
                </a:lnTo>
                <a:lnTo>
                  <a:pt x="46660" y="70510"/>
                </a:lnTo>
                <a:lnTo>
                  <a:pt x="45950" y="70120"/>
                </a:lnTo>
                <a:lnTo>
                  <a:pt x="45240" y="69740"/>
                </a:lnTo>
                <a:lnTo>
                  <a:pt x="44520" y="69360"/>
                </a:lnTo>
                <a:lnTo>
                  <a:pt x="43810" y="68980"/>
                </a:lnTo>
                <a:lnTo>
                  <a:pt x="43100" y="68590"/>
                </a:lnTo>
                <a:lnTo>
                  <a:pt x="42650" y="68350"/>
                </a:lnTo>
                <a:lnTo>
                  <a:pt x="42570" y="68310"/>
                </a:lnTo>
                <a:lnTo>
                  <a:pt x="42460" y="68330"/>
                </a:lnTo>
                <a:lnTo>
                  <a:pt x="42200" y="68450"/>
                </a:lnTo>
                <a:lnTo>
                  <a:pt x="41870" y="68620"/>
                </a:lnTo>
                <a:lnTo>
                  <a:pt x="41530" y="68780"/>
                </a:lnTo>
                <a:lnTo>
                  <a:pt x="41200" y="68940"/>
                </a:lnTo>
                <a:lnTo>
                  <a:pt x="40870" y="69110"/>
                </a:lnTo>
                <a:lnTo>
                  <a:pt x="40540" y="69270"/>
                </a:lnTo>
                <a:lnTo>
                  <a:pt x="40200" y="69440"/>
                </a:lnTo>
                <a:lnTo>
                  <a:pt x="39870" y="69600"/>
                </a:lnTo>
                <a:lnTo>
                  <a:pt x="39540" y="69770"/>
                </a:lnTo>
                <a:lnTo>
                  <a:pt x="39210" y="69930"/>
                </a:lnTo>
                <a:lnTo>
                  <a:pt x="38870" y="70090"/>
                </a:lnTo>
                <a:lnTo>
                  <a:pt x="38540" y="70260"/>
                </a:lnTo>
                <a:lnTo>
                  <a:pt x="38210" y="70420"/>
                </a:lnTo>
                <a:lnTo>
                  <a:pt x="37880" y="70580"/>
                </a:lnTo>
                <a:lnTo>
                  <a:pt x="37540" y="70750"/>
                </a:lnTo>
                <a:lnTo>
                  <a:pt x="37210" y="70910"/>
                </a:lnTo>
                <a:lnTo>
                  <a:pt x="36880" y="71080"/>
                </a:lnTo>
                <a:lnTo>
                  <a:pt x="36780" y="71130"/>
                </a:lnTo>
                <a:lnTo>
                  <a:pt x="36770" y="71130"/>
                </a:lnTo>
                <a:lnTo>
                  <a:pt x="35790" y="71670"/>
                </a:lnTo>
                <a:lnTo>
                  <a:pt x="34800" y="72210"/>
                </a:lnTo>
                <a:lnTo>
                  <a:pt x="33810" y="72750"/>
                </a:lnTo>
                <a:lnTo>
                  <a:pt x="32830" y="73290"/>
                </a:lnTo>
                <a:lnTo>
                  <a:pt x="32460" y="73490"/>
                </a:lnTo>
                <a:lnTo>
                  <a:pt x="32370" y="73500"/>
                </a:lnTo>
                <a:lnTo>
                  <a:pt x="32290" y="73460"/>
                </a:lnTo>
                <a:lnTo>
                  <a:pt x="32030" y="73220"/>
                </a:lnTo>
                <a:lnTo>
                  <a:pt x="31310" y="72580"/>
                </a:lnTo>
                <a:lnTo>
                  <a:pt x="30590" y="71940"/>
                </a:lnTo>
                <a:lnTo>
                  <a:pt x="29860" y="71290"/>
                </a:lnTo>
                <a:lnTo>
                  <a:pt x="29140" y="70650"/>
                </a:lnTo>
                <a:lnTo>
                  <a:pt x="28820" y="70350"/>
                </a:lnTo>
                <a:lnTo>
                  <a:pt x="28140" y="69970"/>
                </a:lnTo>
                <a:lnTo>
                  <a:pt x="27560" y="69830"/>
                </a:lnTo>
                <a:lnTo>
                  <a:pt x="27050" y="69710"/>
                </a:lnTo>
                <a:lnTo>
                  <a:pt x="26540" y="69580"/>
                </a:lnTo>
                <a:lnTo>
                  <a:pt x="26030" y="69460"/>
                </a:lnTo>
                <a:lnTo>
                  <a:pt x="25520" y="69340"/>
                </a:lnTo>
                <a:lnTo>
                  <a:pt x="25010" y="69210"/>
                </a:lnTo>
                <a:lnTo>
                  <a:pt x="24500" y="69090"/>
                </a:lnTo>
                <a:lnTo>
                  <a:pt x="23990" y="68970"/>
                </a:lnTo>
                <a:lnTo>
                  <a:pt x="23490" y="68840"/>
                </a:lnTo>
                <a:lnTo>
                  <a:pt x="22980" y="68720"/>
                </a:lnTo>
                <a:lnTo>
                  <a:pt x="22470" y="68600"/>
                </a:lnTo>
                <a:lnTo>
                  <a:pt x="21960" y="68470"/>
                </a:lnTo>
                <a:lnTo>
                  <a:pt x="21450" y="68350"/>
                </a:lnTo>
                <a:lnTo>
                  <a:pt x="20940" y="68220"/>
                </a:lnTo>
                <a:lnTo>
                  <a:pt x="20430" y="68100"/>
                </a:lnTo>
                <a:lnTo>
                  <a:pt x="19920" y="67980"/>
                </a:lnTo>
                <a:lnTo>
                  <a:pt x="19570" y="67890"/>
                </a:lnTo>
                <a:lnTo>
                  <a:pt x="19420" y="67850"/>
                </a:lnTo>
                <a:lnTo>
                  <a:pt x="18970" y="66960"/>
                </a:lnTo>
                <a:lnTo>
                  <a:pt x="18570" y="66130"/>
                </a:lnTo>
                <a:lnTo>
                  <a:pt x="17920" y="64810"/>
                </a:lnTo>
                <a:lnTo>
                  <a:pt x="17910" y="64790"/>
                </a:lnTo>
                <a:lnTo>
                  <a:pt x="17500" y="63940"/>
                </a:lnTo>
                <a:lnTo>
                  <a:pt x="17140" y="63220"/>
                </a:lnTo>
                <a:lnTo>
                  <a:pt x="17100" y="63130"/>
                </a:lnTo>
                <a:lnTo>
                  <a:pt x="16950" y="62930"/>
                </a:lnTo>
                <a:lnTo>
                  <a:pt x="16760" y="62830"/>
                </a:lnTo>
                <a:lnTo>
                  <a:pt x="16520" y="62750"/>
                </a:lnTo>
                <a:lnTo>
                  <a:pt x="16600" y="61880"/>
                </a:lnTo>
                <a:lnTo>
                  <a:pt x="16460" y="61060"/>
                </a:lnTo>
                <a:lnTo>
                  <a:pt x="15750" y="59770"/>
                </a:lnTo>
                <a:lnTo>
                  <a:pt x="15770" y="58570"/>
                </a:lnTo>
                <a:lnTo>
                  <a:pt x="15790" y="57250"/>
                </a:lnTo>
                <a:lnTo>
                  <a:pt x="15750" y="55990"/>
                </a:lnTo>
                <a:lnTo>
                  <a:pt x="16130" y="54960"/>
                </a:lnTo>
                <a:lnTo>
                  <a:pt x="17250" y="54320"/>
                </a:lnTo>
                <a:lnTo>
                  <a:pt x="18290" y="54820"/>
                </a:lnTo>
                <a:lnTo>
                  <a:pt x="18780" y="54980"/>
                </a:lnTo>
                <a:lnTo>
                  <a:pt x="19860" y="54890"/>
                </a:lnTo>
                <a:lnTo>
                  <a:pt x="20520" y="54800"/>
                </a:lnTo>
                <a:lnTo>
                  <a:pt x="21100" y="54300"/>
                </a:lnTo>
                <a:lnTo>
                  <a:pt x="21690" y="53800"/>
                </a:lnTo>
                <a:lnTo>
                  <a:pt x="22480" y="53960"/>
                </a:lnTo>
                <a:lnTo>
                  <a:pt x="23200" y="53880"/>
                </a:lnTo>
                <a:lnTo>
                  <a:pt x="23670" y="53500"/>
                </a:lnTo>
                <a:lnTo>
                  <a:pt x="24210" y="53300"/>
                </a:lnTo>
                <a:lnTo>
                  <a:pt x="25160" y="52980"/>
                </a:lnTo>
                <a:lnTo>
                  <a:pt x="26550" y="52880"/>
                </a:lnTo>
                <a:lnTo>
                  <a:pt x="27140" y="52440"/>
                </a:lnTo>
                <a:lnTo>
                  <a:pt x="27730" y="51700"/>
                </a:lnTo>
                <a:lnTo>
                  <a:pt x="28140" y="51330"/>
                </a:lnTo>
                <a:lnTo>
                  <a:pt x="29220" y="51060"/>
                </a:lnTo>
                <a:lnTo>
                  <a:pt x="30750" y="50500"/>
                </a:lnTo>
                <a:lnTo>
                  <a:pt x="30750" y="50510"/>
                </a:lnTo>
                <a:lnTo>
                  <a:pt x="31890" y="50370"/>
                </a:lnTo>
                <a:lnTo>
                  <a:pt x="32550" y="50110"/>
                </a:lnTo>
                <a:lnTo>
                  <a:pt x="33570" y="49670"/>
                </a:lnTo>
                <a:lnTo>
                  <a:pt x="34230" y="48990"/>
                </a:lnTo>
                <a:lnTo>
                  <a:pt x="34820" y="48320"/>
                </a:lnTo>
                <a:lnTo>
                  <a:pt x="35420" y="47700"/>
                </a:lnTo>
                <a:lnTo>
                  <a:pt x="35900" y="47210"/>
                </a:lnTo>
                <a:lnTo>
                  <a:pt x="36740" y="46890"/>
                </a:lnTo>
                <a:lnTo>
                  <a:pt x="37470" y="46700"/>
                </a:lnTo>
                <a:lnTo>
                  <a:pt x="38500" y="46440"/>
                </a:lnTo>
                <a:lnTo>
                  <a:pt x="39590" y="46310"/>
                </a:lnTo>
                <a:lnTo>
                  <a:pt x="40680" y="46110"/>
                </a:lnTo>
                <a:lnTo>
                  <a:pt x="41280" y="45980"/>
                </a:lnTo>
                <a:lnTo>
                  <a:pt x="44270" y="45160"/>
                </a:lnTo>
                <a:lnTo>
                  <a:pt x="44220" y="45630"/>
                </a:lnTo>
                <a:lnTo>
                  <a:pt x="44210" y="46100"/>
                </a:lnTo>
                <a:lnTo>
                  <a:pt x="44260" y="46640"/>
                </a:lnTo>
                <a:lnTo>
                  <a:pt x="44520" y="46980"/>
                </a:lnTo>
                <a:lnTo>
                  <a:pt x="44800" y="47110"/>
                </a:lnTo>
                <a:lnTo>
                  <a:pt x="45310" y="47370"/>
                </a:lnTo>
                <a:lnTo>
                  <a:pt x="45660" y="47570"/>
                </a:lnTo>
                <a:lnTo>
                  <a:pt x="45980" y="48030"/>
                </a:lnTo>
                <a:lnTo>
                  <a:pt x="45930" y="48690"/>
                </a:lnTo>
                <a:lnTo>
                  <a:pt x="46240" y="49350"/>
                </a:lnTo>
                <a:lnTo>
                  <a:pt x="46850" y="49990"/>
                </a:lnTo>
                <a:lnTo>
                  <a:pt x="47290" y="50260"/>
                </a:lnTo>
                <a:lnTo>
                  <a:pt x="47750" y="50580"/>
                </a:lnTo>
                <a:lnTo>
                  <a:pt x="48080" y="51040"/>
                </a:lnTo>
                <a:lnTo>
                  <a:pt x="48960" y="51220"/>
                </a:lnTo>
                <a:lnTo>
                  <a:pt x="49940" y="51440"/>
                </a:lnTo>
                <a:lnTo>
                  <a:pt x="50790" y="51750"/>
                </a:lnTo>
                <a:lnTo>
                  <a:pt x="51270" y="51550"/>
                </a:lnTo>
                <a:lnTo>
                  <a:pt x="51690" y="51280"/>
                </a:lnTo>
                <a:lnTo>
                  <a:pt x="52440" y="51220"/>
                </a:lnTo>
                <a:lnTo>
                  <a:pt x="52910" y="51080"/>
                </a:lnTo>
                <a:lnTo>
                  <a:pt x="53660" y="50530"/>
                </a:lnTo>
                <a:lnTo>
                  <a:pt x="53930" y="50200"/>
                </a:lnTo>
                <a:lnTo>
                  <a:pt x="54550" y="49870"/>
                </a:lnTo>
                <a:lnTo>
                  <a:pt x="55370" y="49670"/>
                </a:lnTo>
                <a:lnTo>
                  <a:pt x="56040" y="49970"/>
                </a:lnTo>
                <a:lnTo>
                  <a:pt x="56570" y="50590"/>
                </a:lnTo>
                <a:lnTo>
                  <a:pt x="57160" y="51130"/>
                </a:lnTo>
                <a:lnTo>
                  <a:pt x="57740" y="51190"/>
                </a:lnTo>
                <a:lnTo>
                  <a:pt x="58390" y="51360"/>
                </a:lnTo>
                <a:lnTo>
                  <a:pt x="59300" y="51540"/>
                </a:lnTo>
                <a:lnTo>
                  <a:pt x="60080" y="51730"/>
                </a:lnTo>
                <a:lnTo>
                  <a:pt x="60680" y="51940"/>
                </a:lnTo>
                <a:lnTo>
                  <a:pt x="60930" y="520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Al Butnan"/>
          <p:cNvSpPr/>
          <p:nvPr/>
        </p:nvSpPr>
        <p:spPr>
          <a:xfrm>
            <a:off x="3555847" y="1325880"/>
            <a:ext cx="5080000" cy="4937760"/>
          </a:xfrm>
          <a:custGeom>
            <a:avLst/>
            <a:gdLst/>
            <a:ahLst/>
            <a:cxnLst/>
            <a:rect l="0" t="0" r="100000" b="97200"/>
            <a:pathLst>
              <a:path w="100000" h="97200">
                <a:moveTo>
                  <a:pt x="94450" y="38510"/>
                </a:moveTo>
                <a:lnTo>
                  <a:pt x="94440" y="38510"/>
                </a:lnTo>
                <a:lnTo>
                  <a:pt x="94380" y="38500"/>
                </a:lnTo>
                <a:lnTo>
                  <a:pt x="94330" y="38490"/>
                </a:lnTo>
                <a:lnTo>
                  <a:pt x="91590" y="38420"/>
                </a:lnTo>
                <a:lnTo>
                  <a:pt x="88850" y="38360"/>
                </a:lnTo>
                <a:lnTo>
                  <a:pt x="86120" y="38300"/>
                </a:lnTo>
                <a:lnTo>
                  <a:pt x="83380" y="38230"/>
                </a:lnTo>
                <a:lnTo>
                  <a:pt x="83370" y="33920"/>
                </a:lnTo>
                <a:lnTo>
                  <a:pt x="83370" y="29580"/>
                </a:lnTo>
                <a:lnTo>
                  <a:pt x="83360" y="25210"/>
                </a:lnTo>
                <a:lnTo>
                  <a:pt x="83350" y="20810"/>
                </a:lnTo>
                <a:lnTo>
                  <a:pt x="83230" y="20760"/>
                </a:lnTo>
                <a:lnTo>
                  <a:pt x="83110" y="20710"/>
                </a:lnTo>
                <a:lnTo>
                  <a:pt x="82990" y="20660"/>
                </a:lnTo>
                <a:lnTo>
                  <a:pt x="82870" y="20610"/>
                </a:lnTo>
                <a:lnTo>
                  <a:pt x="82860" y="20610"/>
                </a:lnTo>
                <a:lnTo>
                  <a:pt x="82850" y="20610"/>
                </a:lnTo>
                <a:lnTo>
                  <a:pt x="82840" y="20610"/>
                </a:lnTo>
                <a:lnTo>
                  <a:pt x="82840" y="19220"/>
                </a:lnTo>
                <a:lnTo>
                  <a:pt x="82770" y="18720"/>
                </a:lnTo>
                <a:lnTo>
                  <a:pt x="82770" y="17690"/>
                </a:lnTo>
                <a:lnTo>
                  <a:pt x="82940" y="16540"/>
                </a:lnTo>
                <a:lnTo>
                  <a:pt x="83430" y="15810"/>
                </a:lnTo>
                <a:lnTo>
                  <a:pt x="83630" y="14750"/>
                </a:lnTo>
                <a:lnTo>
                  <a:pt x="83700" y="13530"/>
                </a:lnTo>
                <a:lnTo>
                  <a:pt x="83990" y="12480"/>
                </a:lnTo>
                <a:lnTo>
                  <a:pt x="84280" y="11670"/>
                </a:lnTo>
                <a:lnTo>
                  <a:pt x="84460" y="11070"/>
                </a:lnTo>
                <a:lnTo>
                  <a:pt x="84470" y="11030"/>
                </a:lnTo>
                <a:lnTo>
                  <a:pt x="84510" y="11050"/>
                </a:lnTo>
                <a:lnTo>
                  <a:pt x="84600" y="11070"/>
                </a:lnTo>
                <a:lnTo>
                  <a:pt x="84670" y="11120"/>
                </a:lnTo>
                <a:lnTo>
                  <a:pt x="84710" y="11190"/>
                </a:lnTo>
                <a:lnTo>
                  <a:pt x="84770" y="11340"/>
                </a:lnTo>
                <a:lnTo>
                  <a:pt x="84820" y="11390"/>
                </a:lnTo>
                <a:lnTo>
                  <a:pt x="84810" y="11280"/>
                </a:lnTo>
                <a:lnTo>
                  <a:pt x="84750" y="10980"/>
                </a:lnTo>
                <a:lnTo>
                  <a:pt x="84860" y="11020"/>
                </a:lnTo>
                <a:lnTo>
                  <a:pt x="85110" y="11020"/>
                </a:lnTo>
                <a:lnTo>
                  <a:pt x="85160" y="11050"/>
                </a:lnTo>
                <a:lnTo>
                  <a:pt x="85320" y="11180"/>
                </a:lnTo>
                <a:lnTo>
                  <a:pt x="85360" y="11200"/>
                </a:lnTo>
                <a:lnTo>
                  <a:pt x="86080" y="11270"/>
                </a:lnTo>
                <a:lnTo>
                  <a:pt x="86880" y="11260"/>
                </a:lnTo>
                <a:lnTo>
                  <a:pt x="87870" y="11490"/>
                </a:lnTo>
                <a:lnTo>
                  <a:pt x="88780" y="11860"/>
                </a:lnTo>
                <a:lnTo>
                  <a:pt x="88640" y="12000"/>
                </a:lnTo>
                <a:lnTo>
                  <a:pt x="88620" y="12050"/>
                </a:lnTo>
                <a:lnTo>
                  <a:pt x="88670" y="12080"/>
                </a:lnTo>
                <a:lnTo>
                  <a:pt x="88820" y="12140"/>
                </a:lnTo>
                <a:lnTo>
                  <a:pt x="89180" y="12430"/>
                </a:lnTo>
                <a:lnTo>
                  <a:pt x="89310" y="12460"/>
                </a:lnTo>
                <a:lnTo>
                  <a:pt x="90410" y="12450"/>
                </a:lnTo>
                <a:lnTo>
                  <a:pt x="91940" y="12560"/>
                </a:lnTo>
                <a:lnTo>
                  <a:pt x="92460" y="12400"/>
                </a:lnTo>
                <a:lnTo>
                  <a:pt x="92580" y="12310"/>
                </a:lnTo>
                <a:lnTo>
                  <a:pt x="92650" y="12280"/>
                </a:lnTo>
                <a:lnTo>
                  <a:pt x="92880" y="12330"/>
                </a:lnTo>
                <a:lnTo>
                  <a:pt x="92930" y="12320"/>
                </a:lnTo>
                <a:lnTo>
                  <a:pt x="92980" y="12290"/>
                </a:lnTo>
                <a:lnTo>
                  <a:pt x="93020" y="12280"/>
                </a:lnTo>
                <a:lnTo>
                  <a:pt x="93070" y="12310"/>
                </a:lnTo>
                <a:lnTo>
                  <a:pt x="93090" y="12320"/>
                </a:lnTo>
                <a:lnTo>
                  <a:pt x="93160" y="12370"/>
                </a:lnTo>
                <a:lnTo>
                  <a:pt x="93240" y="12390"/>
                </a:lnTo>
                <a:lnTo>
                  <a:pt x="93350" y="12450"/>
                </a:lnTo>
                <a:lnTo>
                  <a:pt x="93540" y="12480"/>
                </a:lnTo>
                <a:lnTo>
                  <a:pt x="93780" y="12570"/>
                </a:lnTo>
                <a:lnTo>
                  <a:pt x="94450" y="12720"/>
                </a:lnTo>
                <a:lnTo>
                  <a:pt x="94660" y="12850"/>
                </a:lnTo>
                <a:lnTo>
                  <a:pt x="94750" y="13070"/>
                </a:lnTo>
                <a:lnTo>
                  <a:pt x="94690" y="13340"/>
                </a:lnTo>
                <a:lnTo>
                  <a:pt x="94680" y="13490"/>
                </a:lnTo>
                <a:lnTo>
                  <a:pt x="94720" y="13610"/>
                </a:lnTo>
                <a:lnTo>
                  <a:pt x="94920" y="13830"/>
                </a:lnTo>
                <a:lnTo>
                  <a:pt x="95230" y="14280"/>
                </a:lnTo>
                <a:lnTo>
                  <a:pt x="95260" y="14400"/>
                </a:lnTo>
                <a:lnTo>
                  <a:pt x="95340" y="14590"/>
                </a:lnTo>
                <a:lnTo>
                  <a:pt x="95450" y="14790"/>
                </a:lnTo>
                <a:lnTo>
                  <a:pt x="95430" y="14810"/>
                </a:lnTo>
                <a:lnTo>
                  <a:pt x="95420" y="14830"/>
                </a:lnTo>
                <a:lnTo>
                  <a:pt x="95060" y="15120"/>
                </a:lnTo>
                <a:lnTo>
                  <a:pt x="94900" y="15360"/>
                </a:lnTo>
                <a:lnTo>
                  <a:pt x="94690" y="15930"/>
                </a:lnTo>
                <a:lnTo>
                  <a:pt x="93750" y="16700"/>
                </a:lnTo>
                <a:lnTo>
                  <a:pt x="93680" y="16920"/>
                </a:lnTo>
                <a:lnTo>
                  <a:pt x="93680" y="17160"/>
                </a:lnTo>
                <a:lnTo>
                  <a:pt x="93740" y="17730"/>
                </a:lnTo>
                <a:lnTo>
                  <a:pt x="93740" y="18280"/>
                </a:lnTo>
                <a:lnTo>
                  <a:pt x="93880" y="19000"/>
                </a:lnTo>
                <a:lnTo>
                  <a:pt x="93920" y="19140"/>
                </a:lnTo>
                <a:lnTo>
                  <a:pt x="94120" y="19560"/>
                </a:lnTo>
                <a:lnTo>
                  <a:pt x="94190" y="19900"/>
                </a:lnTo>
                <a:lnTo>
                  <a:pt x="94450" y="20440"/>
                </a:lnTo>
                <a:lnTo>
                  <a:pt x="94520" y="20710"/>
                </a:lnTo>
                <a:lnTo>
                  <a:pt x="94490" y="20940"/>
                </a:lnTo>
                <a:lnTo>
                  <a:pt x="94400" y="21170"/>
                </a:lnTo>
                <a:lnTo>
                  <a:pt x="94330" y="21440"/>
                </a:lnTo>
                <a:lnTo>
                  <a:pt x="94270" y="21810"/>
                </a:lnTo>
                <a:lnTo>
                  <a:pt x="94090" y="22270"/>
                </a:lnTo>
                <a:lnTo>
                  <a:pt x="94080" y="22400"/>
                </a:lnTo>
                <a:lnTo>
                  <a:pt x="94020" y="22630"/>
                </a:lnTo>
                <a:lnTo>
                  <a:pt x="93910" y="22860"/>
                </a:lnTo>
                <a:lnTo>
                  <a:pt x="93570" y="23370"/>
                </a:lnTo>
                <a:lnTo>
                  <a:pt x="93400" y="23550"/>
                </a:lnTo>
                <a:lnTo>
                  <a:pt x="93240" y="23750"/>
                </a:lnTo>
                <a:lnTo>
                  <a:pt x="93190" y="23840"/>
                </a:lnTo>
                <a:lnTo>
                  <a:pt x="93090" y="24070"/>
                </a:lnTo>
                <a:lnTo>
                  <a:pt x="92850" y="24500"/>
                </a:lnTo>
                <a:lnTo>
                  <a:pt x="92760" y="24740"/>
                </a:lnTo>
                <a:lnTo>
                  <a:pt x="92760" y="25000"/>
                </a:lnTo>
                <a:lnTo>
                  <a:pt x="92810" y="25140"/>
                </a:lnTo>
                <a:lnTo>
                  <a:pt x="92970" y="25440"/>
                </a:lnTo>
                <a:lnTo>
                  <a:pt x="93470" y="26680"/>
                </a:lnTo>
                <a:lnTo>
                  <a:pt x="93490" y="26830"/>
                </a:lnTo>
                <a:lnTo>
                  <a:pt x="93490" y="26960"/>
                </a:lnTo>
                <a:lnTo>
                  <a:pt x="93390" y="27310"/>
                </a:lnTo>
                <a:lnTo>
                  <a:pt x="93430" y="27590"/>
                </a:lnTo>
                <a:lnTo>
                  <a:pt x="93720" y="28090"/>
                </a:lnTo>
                <a:lnTo>
                  <a:pt x="93810" y="28360"/>
                </a:lnTo>
                <a:lnTo>
                  <a:pt x="93810" y="28520"/>
                </a:lnTo>
                <a:lnTo>
                  <a:pt x="93760" y="29000"/>
                </a:lnTo>
                <a:lnTo>
                  <a:pt x="93770" y="29260"/>
                </a:lnTo>
                <a:lnTo>
                  <a:pt x="93830" y="29490"/>
                </a:lnTo>
                <a:lnTo>
                  <a:pt x="94300" y="30650"/>
                </a:lnTo>
                <a:lnTo>
                  <a:pt x="94410" y="31010"/>
                </a:lnTo>
                <a:lnTo>
                  <a:pt x="94450" y="31390"/>
                </a:lnTo>
                <a:lnTo>
                  <a:pt x="94450" y="32200"/>
                </a:lnTo>
                <a:lnTo>
                  <a:pt x="94450" y="33310"/>
                </a:lnTo>
                <a:lnTo>
                  <a:pt x="94450" y="35930"/>
                </a:lnTo>
                <a:lnTo>
                  <a:pt x="94450" y="38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Oases"/>
          <p:cNvSpPr/>
          <p:nvPr/>
        </p:nvSpPr>
        <p:spPr>
          <a:xfrm>
            <a:off x="3555847" y="1325880"/>
            <a:ext cx="5080000" cy="4937760"/>
          </a:xfrm>
          <a:custGeom>
            <a:avLst/>
            <a:gdLst/>
            <a:ahLst/>
            <a:cxnLst/>
            <a:rect l="0" t="0" r="100000" b="97200"/>
            <a:pathLst>
              <a:path w="100000" h="97200">
                <a:moveTo>
                  <a:pt x="94450" y="45330"/>
                </a:moveTo>
                <a:lnTo>
                  <a:pt x="94440" y="45330"/>
                </a:lnTo>
                <a:lnTo>
                  <a:pt x="92430" y="45380"/>
                </a:lnTo>
                <a:lnTo>
                  <a:pt x="90300" y="45430"/>
                </a:lnTo>
                <a:lnTo>
                  <a:pt x="86920" y="45490"/>
                </a:lnTo>
                <a:lnTo>
                  <a:pt x="83550" y="45550"/>
                </a:lnTo>
                <a:lnTo>
                  <a:pt x="80180" y="45570"/>
                </a:lnTo>
                <a:lnTo>
                  <a:pt x="76810" y="45590"/>
                </a:lnTo>
                <a:lnTo>
                  <a:pt x="73350" y="45550"/>
                </a:lnTo>
                <a:lnTo>
                  <a:pt x="69890" y="45500"/>
                </a:lnTo>
                <a:lnTo>
                  <a:pt x="67370" y="45520"/>
                </a:lnTo>
                <a:lnTo>
                  <a:pt x="64850" y="45540"/>
                </a:lnTo>
                <a:lnTo>
                  <a:pt x="62900" y="45550"/>
                </a:lnTo>
                <a:lnTo>
                  <a:pt x="60940" y="45560"/>
                </a:lnTo>
                <a:lnTo>
                  <a:pt x="60950" y="36870"/>
                </a:lnTo>
                <a:lnTo>
                  <a:pt x="59980" y="36800"/>
                </a:lnTo>
                <a:lnTo>
                  <a:pt x="59980" y="36790"/>
                </a:lnTo>
                <a:lnTo>
                  <a:pt x="58330" y="36290"/>
                </a:lnTo>
                <a:lnTo>
                  <a:pt x="57070" y="35860"/>
                </a:lnTo>
                <a:lnTo>
                  <a:pt x="57070" y="33400"/>
                </a:lnTo>
                <a:lnTo>
                  <a:pt x="57150" y="31500"/>
                </a:lnTo>
                <a:lnTo>
                  <a:pt x="57530" y="30140"/>
                </a:lnTo>
                <a:lnTo>
                  <a:pt x="58220" y="29160"/>
                </a:lnTo>
                <a:lnTo>
                  <a:pt x="58420" y="28180"/>
                </a:lnTo>
                <a:lnTo>
                  <a:pt x="58310" y="27070"/>
                </a:lnTo>
                <a:lnTo>
                  <a:pt x="58380" y="25950"/>
                </a:lnTo>
                <a:lnTo>
                  <a:pt x="58580" y="24660"/>
                </a:lnTo>
                <a:lnTo>
                  <a:pt x="58690" y="23450"/>
                </a:lnTo>
                <a:lnTo>
                  <a:pt x="59530" y="24000"/>
                </a:lnTo>
                <a:lnTo>
                  <a:pt x="59770" y="24110"/>
                </a:lnTo>
                <a:lnTo>
                  <a:pt x="60280" y="24180"/>
                </a:lnTo>
                <a:lnTo>
                  <a:pt x="60800" y="24190"/>
                </a:lnTo>
                <a:lnTo>
                  <a:pt x="61340" y="24130"/>
                </a:lnTo>
                <a:lnTo>
                  <a:pt x="61640" y="24040"/>
                </a:lnTo>
                <a:lnTo>
                  <a:pt x="61910" y="23960"/>
                </a:lnTo>
                <a:lnTo>
                  <a:pt x="62370" y="23730"/>
                </a:lnTo>
                <a:lnTo>
                  <a:pt x="63020" y="23310"/>
                </a:lnTo>
                <a:lnTo>
                  <a:pt x="63130" y="23260"/>
                </a:lnTo>
                <a:lnTo>
                  <a:pt x="63390" y="23210"/>
                </a:lnTo>
                <a:lnTo>
                  <a:pt x="63510" y="23150"/>
                </a:lnTo>
                <a:lnTo>
                  <a:pt x="64280" y="22550"/>
                </a:lnTo>
                <a:lnTo>
                  <a:pt x="65230" y="21390"/>
                </a:lnTo>
                <a:lnTo>
                  <a:pt x="65480" y="20950"/>
                </a:lnTo>
                <a:lnTo>
                  <a:pt x="65620" y="20750"/>
                </a:lnTo>
                <a:lnTo>
                  <a:pt x="65830" y="20580"/>
                </a:lnTo>
                <a:lnTo>
                  <a:pt x="65930" y="20480"/>
                </a:lnTo>
                <a:lnTo>
                  <a:pt x="66300" y="19700"/>
                </a:lnTo>
                <a:lnTo>
                  <a:pt x="66570" y="18960"/>
                </a:lnTo>
                <a:lnTo>
                  <a:pt x="66600" y="18670"/>
                </a:lnTo>
                <a:lnTo>
                  <a:pt x="66570" y="17810"/>
                </a:lnTo>
                <a:lnTo>
                  <a:pt x="66540" y="17760"/>
                </a:lnTo>
                <a:lnTo>
                  <a:pt x="66610" y="17730"/>
                </a:lnTo>
                <a:lnTo>
                  <a:pt x="66590" y="17670"/>
                </a:lnTo>
                <a:lnTo>
                  <a:pt x="66570" y="17640"/>
                </a:lnTo>
                <a:lnTo>
                  <a:pt x="66510" y="17570"/>
                </a:lnTo>
                <a:lnTo>
                  <a:pt x="66490" y="17510"/>
                </a:lnTo>
                <a:lnTo>
                  <a:pt x="66810" y="17490"/>
                </a:lnTo>
                <a:lnTo>
                  <a:pt x="67450" y="17700"/>
                </a:lnTo>
                <a:lnTo>
                  <a:pt x="67700" y="18090"/>
                </a:lnTo>
                <a:lnTo>
                  <a:pt x="68130" y="18670"/>
                </a:lnTo>
                <a:lnTo>
                  <a:pt x="68740" y="19090"/>
                </a:lnTo>
                <a:lnTo>
                  <a:pt x="69150" y="19220"/>
                </a:lnTo>
                <a:lnTo>
                  <a:pt x="69980" y="19170"/>
                </a:lnTo>
                <a:lnTo>
                  <a:pt x="71110" y="18950"/>
                </a:lnTo>
                <a:lnTo>
                  <a:pt x="73330" y="19030"/>
                </a:lnTo>
                <a:lnTo>
                  <a:pt x="73780" y="19040"/>
                </a:lnTo>
                <a:lnTo>
                  <a:pt x="75270" y="18970"/>
                </a:lnTo>
                <a:lnTo>
                  <a:pt x="75620" y="18820"/>
                </a:lnTo>
                <a:lnTo>
                  <a:pt x="76060" y="18640"/>
                </a:lnTo>
                <a:lnTo>
                  <a:pt x="77090" y="18540"/>
                </a:lnTo>
                <a:lnTo>
                  <a:pt x="77900" y="18460"/>
                </a:lnTo>
                <a:lnTo>
                  <a:pt x="78750" y="18290"/>
                </a:lnTo>
                <a:lnTo>
                  <a:pt x="79190" y="18680"/>
                </a:lnTo>
                <a:lnTo>
                  <a:pt x="79890" y="19310"/>
                </a:lnTo>
                <a:lnTo>
                  <a:pt x="80210" y="19980"/>
                </a:lnTo>
                <a:lnTo>
                  <a:pt x="80830" y="20410"/>
                </a:lnTo>
                <a:lnTo>
                  <a:pt x="81230" y="20500"/>
                </a:lnTo>
                <a:lnTo>
                  <a:pt x="81810" y="20670"/>
                </a:lnTo>
                <a:lnTo>
                  <a:pt x="82380" y="20660"/>
                </a:lnTo>
                <a:lnTo>
                  <a:pt x="82840" y="20610"/>
                </a:lnTo>
                <a:lnTo>
                  <a:pt x="82850" y="20610"/>
                </a:lnTo>
                <a:lnTo>
                  <a:pt x="82860" y="20610"/>
                </a:lnTo>
                <a:lnTo>
                  <a:pt x="82870" y="20610"/>
                </a:lnTo>
                <a:lnTo>
                  <a:pt x="82990" y="20660"/>
                </a:lnTo>
                <a:lnTo>
                  <a:pt x="83110" y="20710"/>
                </a:lnTo>
                <a:lnTo>
                  <a:pt x="83230" y="20760"/>
                </a:lnTo>
                <a:lnTo>
                  <a:pt x="83350" y="20810"/>
                </a:lnTo>
                <a:lnTo>
                  <a:pt x="83360" y="25210"/>
                </a:lnTo>
                <a:lnTo>
                  <a:pt x="83370" y="29580"/>
                </a:lnTo>
                <a:lnTo>
                  <a:pt x="83370" y="33920"/>
                </a:lnTo>
                <a:lnTo>
                  <a:pt x="83380" y="38230"/>
                </a:lnTo>
                <a:lnTo>
                  <a:pt x="86120" y="38300"/>
                </a:lnTo>
                <a:lnTo>
                  <a:pt x="88850" y="38360"/>
                </a:lnTo>
                <a:lnTo>
                  <a:pt x="91590" y="38420"/>
                </a:lnTo>
                <a:lnTo>
                  <a:pt x="94330" y="38490"/>
                </a:lnTo>
                <a:lnTo>
                  <a:pt x="94380" y="38500"/>
                </a:lnTo>
                <a:lnTo>
                  <a:pt x="94440" y="38510"/>
                </a:lnTo>
                <a:lnTo>
                  <a:pt x="94450" y="38510"/>
                </a:lnTo>
                <a:lnTo>
                  <a:pt x="94450" y="39020"/>
                </a:lnTo>
                <a:lnTo>
                  <a:pt x="94450" y="41320"/>
                </a:lnTo>
                <a:lnTo>
                  <a:pt x="94450" y="41570"/>
                </a:lnTo>
                <a:lnTo>
                  <a:pt x="94450" y="42560"/>
                </a:lnTo>
                <a:lnTo>
                  <a:pt x="94450" y="44750"/>
                </a:lnTo>
                <a:lnTo>
                  <a:pt x="94450" y="453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Ash Shati'"/>
          <p:cNvSpPr/>
          <p:nvPr/>
        </p:nvSpPr>
        <p:spPr>
          <a:xfrm>
            <a:off x="3555847" y="1325880"/>
            <a:ext cx="5080000" cy="4937760"/>
          </a:xfrm>
          <a:custGeom>
            <a:avLst/>
            <a:gdLst/>
            <a:ahLst/>
            <a:cxnLst/>
            <a:rect l="0" t="0" r="100000" b="97200"/>
            <a:pathLst>
              <a:path w="100000" h="97200">
                <a:moveTo>
                  <a:pt x="7420" y="34940"/>
                </a:moveTo>
                <a:lnTo>
                  <a:pt x="7620" y="34840"/>
                </a:lnTo>
                <a:lnTo>
                  <a:pt x="8070" y="34680"/>
                </a:lnTo>
                <a:lnTo>
                  <a:pt x="8590" y="34520"/>
                </a:lnTo>
                <a:lnTo>
                  <a:pt x="8860" y="34440"/>
                </a:lnTo>
                <a:lnTo>
                  <a:pt x="9400" y="34650"/>
                </a:lnTo>
                <a:lnTo>
                  <a:pt x="10220" y="35120"/>
                </a:lnTo>
                <a:lnTo>
                  <a:pt x="10600" y="35050"/>
                </a:lnTo>
                <a:lnTo>
                  <a:pt x="11100" y="34820"/>
                </a:lnTo>
                <a:lnTo>
                  <a:pt x="11620" y="34600"/>
                </a:lnTo>
                <a:lnTo>
                  <a:pt x="12130" y="34360"/>
                </a:lnTo>
                <a:lnTo>
                  <a:pt x="12450" y="34080"/>
                </a:lnTo>
                <a:lnTo>
                  <a:pt x="12560" y="34000"/>
                </a:lnTo>
                <a:lnTo>
                  <a:pt x="12980" y="33720"/>
                </a:lnTo>
                <a:lnTo>
                  <a:pt x="13310" y="33610"/>
                </a:lnTo>
                <a:lnTo>
                  <a:pt x="13470" y="33980"/>
                </a:lnTo>
                <a:lnTo>
                  <a:pt x="13560" y="34460"/>
                </a:lnTo>
                <a:lnTo>
                  <a:pt x="13920" y="34940"/>
                </a:lnTo>
                <a:lnTo>
                  <a:pt x="14660" y="35060"/>
                </a:lnTo>
                <a:lnTo>
                  <a:pt x="14930" y="35260"/>
                </a:lnTo>
                <a:lnTo>
                  <a:pt x="15700" y="35580"/>
                </a:lnTo>
                <a:lnTo>
                  <a:pt x="16060" y="35570"/>
                </a:lnTo>
                <a:lnTo>
                  <a:pt x="16450" y="35320"/>
                </a:lnTo>
                <a:lnTo>
                  <a:pt x="16670" y="35190"/>
                </a:lnTo>
                <a:lnTo>
                  <a:pt x="17220" y="35280"/>
                </a:lnTo>
                <a:lnTo>
                  <a:pt x="17420" y="35270"/>
                </a:lnTo>
                <a:lnTo>
                  <a:pt x="18010" y="35150"/>
                </a:lnTo>
                <a:lnTo>
                  <a:pt x="18380" y="35530"/>
                </a:lnTo>
                <a:lnTo>
                  <a:pt x="19010" y="35680"/>
                </a:lnTo>
                <a:lnTo>
                  <a:pt x="19200" y="35410"/>
                </a:lnTo>
                <a:lnTo>
                  <a:pt x="19310" y="35270"/>
                </a:lnTo>
                <a:lnTo>
                  <a:pt x="19320" y="35250"/>
                </a:lnTo>
                <a:lnTo>
                  <a:pt x="19500" y="34900"/>
                </a:lnTo>
                <a:lnTo>
                  <a:pt x="20230" y="35110"/>
                </a:lnTo>
                <a:lnTo>
                  <a:pt x="20500" y="35150"/>
                </a:lnTo>
                <a:lnTo>
                  <a:pt x="21200" y="35440"/>
                </a:lnTo>
                <a:lnTo>
                  <a:pt x="21620" y="35490"/>
                </a:lnTo>
                <a:lnTo>
                  <a:pt x="22080" y="35520"/>
                </a:lnTo>
                <a:lnTo>
                  <a:pt x="22430" y="35590"/>
                </a:lnTo>
                <a:lnTo>
                  <a:pt x="22490" y="36100"/>
                </a:lnTo>
                <a:lnTo>
                  <a:pt x="22990" y="36350"/>
                </a:lnTo>
                <a:lnTo>
                  <a:pt x="23560" y="36330"/>
                </a:lnTo>
                <a:lnTo>
                  <a:pt x="23960" y="35910"/>
                </a:lnTo>
                <a:lnTo>
                  <a:pt x="24150" y="35460"/>
                </a:lnTo>
                <a:lnTo>
                  <a:pt x="24490" y="35150"/>
                </a:lnTo>
                <a:lnTo>
                  <a:pt x="24820" y="34950"/>
                </a:lnTo>
                <a:lnTo>
                  <a:pt x="25320" y="34640"/>
                </a:lnTo>
                <a:lnTo>
                  <a:pt x="25960" y="34300"/>
                </a:lnTo>
                <a:lnTo>
                  <a:pt x="26560" y="33620"/>
                </a:lnTo>
                <a:lnTo>
                  <a:pt x="27100" y="32880"/>
                </a:lnTo>
                <a:lnTo>
                  <a:pt x="27430" y="32350"/>
                </a:lnTo>
                <a:lnTo>
                  <a:pt x="27780" y="31870"/>
                </a:lnTo>
                <a:lnTo>
                  <a:pt x="28070" y="31390"/>
                </a:lnTo>
                <a:lnTo>
                  <a:pt x="28340" y="30820"/>
                </a:lnTo>
                <a:lnTo>
                  <a:pt x="28800" y="30230"/>
                </a:lnTo>
                <a:lnTo>
                  <a:pt x="29160" y="29790"/>
                </a:lnTo>
                <a:lnTo>
                  <a:pt x="29470" y="29510"/>
                </a:lnTo>
                <a:lnTo>
                  <a:pt x="30120" y="28970"/>
                </a:lnTo>
                <a:lnTo>
                  <a:pt x="30610" y="28830"/>
                </a:lnTo>
                <a:lnTo>
                  <a:pt x="31080" y="28930"/>
                </a:lnTo>
                <a:lnTo>
                  <a:pt x="31430" y="29130"/>
                </a:lnTo>
                <a:lnTo>
                  <a:pt x="32180" y="29500"/>
                </a:lnTo>
                <a:lnTo>
                  <a:pt x="32780" y="29940"/>
                </a:lnTo>
                <a:lnTo>
                  <a:pt x="33260" y="30460"/>
                </a:lnTo>
                <a:lnTo>
                  <a:pt x="33560" y="30840"/>
                </a:lnTo>
                <a:lnTo>
                  <a:pt x="33550" y="31200"/>
                </a:lnTo>
                <a:lnTo>
                  <a:pt x="33520" y="31850"/>
                </a:lnTo>
                <a:lnTo>
                  <a:pt x="33480" y="32660"/>
                </a:lnTo>
                <a:lnTo>
                  <a:pt x="33560" y="33380"/>
                </a:lnTo>
                <a:lnTo>
                  <a:pt x="33830" y="33910"/>
                </a:lnTo>
                <a:lnTo>
                  <a:pt x="34170" y="34430"/>
                </a:lnTo>
                <a:lnTo>
                  <a:pt x="34510" y="34730"/>
                </a:lnTo>
                <a:lnTo>
                  <a:pt x="34930" y="35070"/>
                </a:lnTo>
                <a:lnTo>
                  <a:pt x="35970" y="35740"/>
                </a:lnTo>
                <a:lnTo>
                  <a:pt x="36660" y="36480"/>
                </a:lnTo>
                <a:lnTo>
                  <a:pt x="36850" y="37210"/>
                </a:lnTo>
                <a:lnTo>
                  <a:pt x="36860" y="37720"/>
                </a:lnTo>
                <a:lnTo>
                  <a:pt x="36990" y="38200"/>
                </a:lnTo>
                <a:lnTo>
                  <a:pt x="37600" y="38300"/>
                </a:lnTo>
                <a:lnTo>
                  <a:pt x="38330" y="38220"/>
                </a:lnTo>
                <a:lnTo>
                  <a:pt x="39090" y="37790"/>
                </a:lnTo>
                <a:lnTo>
                  <a:pt x="39820" y="37710"/>
                </a:lnTo>
                <a:lnTo>
                  <a:pt x="40290" y="37740"/>
                </a:lnTo>
                <a:lnTo>
                  <a:pt x="41050" y="38000"/>
                </a:lnTo>
                <a:lnTo>
                  <a:pt x="41460" y="38120"/>
                </a:lnTo>
                <a:lnTo>
                  <a:pt x="41960" y="38630"/>
                </a:lnTo>
                <a:lnTo>
                  <a:pt x="42050" y="39170"/>
                </a:lnTo>
                <a:lnTo>
                  <a:pt x="41910" y="39700"/>
                </a:lnTo>
                <a:lnTo>
                  <a:pt x="41680" y="40320"/>
                </a:lnTo>
                <a:lnTo>
                  <a:pt x="41490" y="40820"/>
                </a:lnTo>
                <a:lnTo>
                  <a:pt x="41480" y="40960"/>
                </a:lnTo>
                <a:lnTo>
                  <a:pt x="40150" y="40830"/>
                </a:lnTo>
                <a:lnTo>
                  <a:pt x="39300" y="41150"/>
                </a:lnTo>
                <a:lnTo>
                  <a:pt x="38930" y="41340"/>
                </a:lnTo>
                <a:lnTo>
                  <a:pt x="37900" y="41470"/>
                </a:lnTo>
                <a:lnTo>
                  <a:pt x="37290" y="41540"/>
                </a:lnTo>
                <a:lnTo>
                  <a:pt x="36440" y="41920"/>
                </a:lnTo>
                <a:lnTo>
                  <a:pt x="36020" y="42660"/>
                </a:lnTo>
                <a:lnTo>
                  <a:pt x="35300" y="43100"/>
                </a:lnTo>
                <a:lnTo>
                  <a:pt x="34690" y="43470"/>
                </a:lnTo>
                <a:lnTo>
                  <a:pt x="34150" y="43850"/>
                </a:lnTo>
                <a:lnTo>
                  <a:pt x="33920" y="44220"/>
                </a:lnTo>
                <a:lnTo>
                  <a:pt x="33560" y="44530"/>
                </a:lnTo>
                <a:lnTo>
                  <a:pt x="32950" y="44600"/>
                </a:lnTo>
                <a:lnTo>
                  <a:pt x="31030" y="44810"/>
                </a:lnTo>
                <a:lnTo>
                  <a:pt x="28970" y="44410"/>
                </a:lnTo>
                <a:lnTo>
                  <a:pt x="27380" y="43910"/>
                </a:lnTo>
                <a:lnTo>
                  <a:pt x="26460" y="43750"/>
                </a:lnTo>
                <a:lnTo>
                  <a:pt x="25430" y="44020"/>
                </a:lnTo>
                <a:lnTo>
                  <a:pt x="24060" y="44910"/>
                </a:lnTo>
                <a:lnTo>
                  <a:pt x="22930" y="45800"/>
                </a:lnTo>
                <a:lnTo>
                  <a:pt x="21380" y="47000"/>
                </a:lnTo>
                <a:lnTo>
                  <a:pt x="19660" y="48200"/>
                </a:lnTo>
                <a:lnTo>
                  <a:pt x="18120" y="49280"/>
                </a:lnTo>
                <a:lnTo>
                  <a:pt x="16760" y="50180"/>
                </a:lnTo>
                <a:lnTo>
                  <a:pt x="15990" y="50690"/>
                </a:lnTo>
                <a:lnTo>
                  <a:pt x="15900" y="49790"/>
                </a:lnTo>
                <a:lnTo>
                  <a:pt x="15690" y="48950"/>
                </a:lnTo>
                <a:lnTo>
                  <a:pt x="15330" y="47270"/>
                </a:lnTo>
                <a:lnTo>
                  <a:pt x="15100" y="45950"/>
                </a:lnTo>
                <a:lnTo>
                  <a:pt x="14950" y="45040"/>
                </a:lnTo>
                <a:lnTo>
                  <a:pt x="14770" y="43530"/>
                </a:lnTo>
                <a:lnTo>
                  <a:pt x="14450" y="42820"/>
                </a:lnTo>
                <a:lnTo>
                  <a:pt x="13950" y="42470"/>
                </a:lnTo>
                <a:lnTo>
                  <a:pt x="13200" y="42200"/>
                </a:lnTo>
                <a:lnTo>
                  <a:pt x="11850" y="41950"/>
                </a:lnTo>
                <a:lnTo>
                  <a:pt x="10750" y="41630"/>
                </a:lnTo>
                <a:lnTo>
                  <a:pt x="9630" y="41310"/>
                </a:lnTo>
                <a:lnTo>
                  <a:pt x="8520" y="40820"/>
                </a:lnTo>
                <a:lnTo>
                  <a:pt x="7740" y="40360"/>
                </a:lnTo>
                <a:lnTo>
                  <a:pt x="7740" y="40330"/>
                </a:lnTo>
                <a:lnTo>
                  <a:pt x="7750" y="40160"/>
                </a:lnTo>
                <a:lnTo>
                  <a:pt x="7770" y="40120"/>
                </a:lnTo>
                <a:lnTo>
                  <a:pt x="7780" y="40120"/>
                </a:lnTo>
                <a:lnTo>
                  <a:pt x="7850" y="40070"/>
                </a:lnTo>
                <a:lnTo>
                  <a:pt x="7850" y="40020"/>
                </a:lnTo>
                <a:lnTo>
                  <a:pt x="7850" y="39920"/>
                </a:lnTo>
                <a:lnTo>
                  <a:pt x="7840" y="39900"/>
                </a:lnTo>
                <a:lnTo>
                  <a:pt x="7820" y="39830"/>
                </a:lnTo>
                <a:lnTo>
                  <a:pt x="7120" y="37270"/>
                </a:lnTo>
                <a:lnTo>
                  <a:pt x="7350" y="35500"/>
                </a:lnTo>
                <a:lnTo>
                  <a:pt x="7420" y="34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Ghat"/>
          <p:cNvSpPr/>
          <p:nvPr/>
        </p:nvSpPr>
        <p:spPr>
          <a:xfrm>
            <a:off x="3555847" y="1325880"/>
            <a:ext cx="5080000" cy="4937760"/>
          </a:xfrm>
          <a:custGeom>
            <a:avLst/>
            <a:gdLst/>
            <a:ahLst/>
            <a:cxnLst/>
            <a:rect l="0" t="0" r="100000" b="97200"/>
            <a:pathLst>
              <a:path w="100000" h="97200">
                <a:moveTo>
                  <a:pt x="16130" y="54960"/>
                </a:moveTo>
                <a:lnTo>
                  <a:pt x="15750" y="55990"/>
                </a:lnTo>
                <a:lnTo>
                  <a:pt x="15790" y="57250"/>
                </a:lnTo>
                <a:lnTo>
                  <a:pt x="15770" y="58570"/>
                </a:lnTo>
                <a:lnTo>
                  <a:pt x="15750" y="59770"/>
                </a:lnTo>
                <a:lnTo>
                  <a:pt x="16460" y="61060"/>
                </a:lnTo>
                <a:lnTo>
                  <a:pt x="16600" y="61880"/>
                </a:lnTo>
                <a:lnTo>
                  <a:pt x="16520" y="62750"/>
                </a:lnTo>
                <a:lnTo>
                  <a:pt x="14690" y="62140"/>
                </a:lnTo>
                <a:lnTo>
                  <a:pt x="14010" y="61910"/>
                </a:lnTo>
                <a:lnTo>
                  <a:pt x="14000" y="61900"/>
                </a:lnTo>
                <a:lnTo>
                  <a:pt x="13870" y="61830"/>
                </a:lnTo>
                <a:lnTo>
                  <a:pt x="13730" y="61820"/>
                </a:lnTo>
                <a:lnTo>
                  <a:pt x="13320" y="61690"/>
                </a:lnTo>
                <a:lnTo>
                  <a:pt x="13100" y="61610"/>
                </a:lnTo>
                <a:lnTo>
                  <a:pt x="12860" y="61520"/>
                </a:lnTo>
                <a:lnTo>
                  <a:pt x="12190" y="61220"/>
                </a:lnTo>
                <a:lnTo>
                  <a:pt x="12140" y="61240"/>
                </a:lnTo>
                <a:lnTo>
                  <a:pt x="11990" y="61310"/>
                </a:lnTo>
                <a:lnTo>
                  <a:pt x="11970" y="61310"/>
                </a:lnTo>
                <a:lnTo>
                  <a:pt x="11330" y="61550"/>
                </a:lnTo>
                <a:lnTo>
                  <a:pt x="10680" y="61790"/>
                </a:lnTo>
                <a:lnTo>
                  <a:pt x="10500" y="61790"/>
                </a:lnTo>
                <a:lnTo>
                  <a:pt x="9580" y="61030"/>
                </a:lnTo>
                <a:lnTo>
                  <a:pt x="9520" y="60980"/>
                </a:lnTo>
                <a:lnTo>
                  <a:pt x="9510" y="60890"/>
                </a:lnTo>
                <a:lnTo>
                  <a:pt x="9480" y="60810"/>
                </a:lnTo>
                <a:lnTo>
                  <a:pt x="9470" y="60720"/>
                </a:lnTo>
                <a:lnTo>
                  <a:pt x="9320" y="60060"/>
                </a:lnTo>
                <a:lnTo>
                  <a:pt x="9250" y="60020"/>
                </a:lnTo>
                <a:lnTo>
                  <a:pt x="8380" y="59510"/>
                </a:lnTo>
                <a:lnTo>
                  <a:pt x="8350" y="59300"/>
                </a:lnTo>
                <a:lnTo>
                  <a:pt x="8300" y="58910"/>
                </a:lnTo>
                <a:lnTo>
                  <a:pt x="8280" y="58730"/>
                </a:lnTo>
                <a:lnTo>
                  <a:pt x="8250" y="57570"/>
                </a:lnTo>
                <a:lnTo>
                  <a:pt x="8240" y="57490"/>
                </a:lnTo>
                <a:lnTo>
                  <a:pt x="8210" y="56340"/>
                </a:lnTo>
                <a:lnTo>
                  <a:pt x="6440" y="53630"/>
                </a:lnTo>
                <a:lnTo>
                  <a:pt x="6390" y="53550"/>
                </a:lnTo>
                <a:lnTo>
                  <a:pt x="6260" y="53360"/>
                </a:lnTo>
                <a:lnTo>
                  <a:pt x="4610" y="50830"/>
                </a:lnTo>
                <a:lnTo>
                  <a:pt x="4580" y="50790"/>
                </a:lnTo>
                <a:lnTo>
                  <a:pt x="4820" y="50550"/>
                </a:lnTo>
                <a:lnTo>
                  <a:pt x="4880" y="50490"/>
                </a:lnTo>
                <a:lnTo>
                  <a:pt x="4890" y="50470"/>
                </a:lnTo>
                <a:lnTo>
                  <a:pt x="4930" y="50380"/>
                </a:lnTo>
                <a:lnTo>
                  <a:pt x="4990" y="50200"/>
                </a:lnTo>
                <a:lnTo>
                  <a:pt x="5030" y="50160"/>
                </a:lnTo>
                <a:lnTo>
                  <a:pt x="5070" y="50100"/>
                </a:lnTo>
                <a:lnTo>
                  <a:pt x="5090" y="50080"/>
                </a:lnTo>
                <a:lnTo>
                  <a:pt x="5180" y="49910"/>
                </a:lnTo>
                <a:lnTo>
                  <a:pt x="5270" y="49730"/>
                </a:lnTo>
                <a:lnTo>
                  <a:pt x="7120" y="48850"/>
                </a:lnTo>
                <a:lnTo>
                  <a:pt x="7160" y="48790"/>
                </a:lnTo>
                <a:lnTo>
                  <a:pt x="7290" y="48730"/>
                </a:lnTo>
                <a:lnTo>
                  <a:pt x="7590" y="47920"/>
                </a:lnTo>
                <a:lnTo>
                  <a:pt x="7500" y="47300"/>
                </a:lnTo>
                <a:lnTo>
                  <a:pt x="7640" y="46570"/>
                </a:lnTo>
                <a:lnTo>
                  <a:pt x="7650" y="46530"/>
                </a:lnTo>
                <a:lnTo>
                  <a:pt x="7630" y="46520"/>
                </a:lnTo>
                <a:lnTo>
                  <a:pt x="7590" y="46490"/>
                </a:lnTo>
                <a:lnTo>
                  <a:pt x="7570" y="46480"/>
                </a:lnTo>
                <a:lnTo>
                  <a:pt x="7550" y="46470"/>
                </a:lnTo>
                <a:lnTo>
                  <a:pt x="7480" y="46380"/>
                </a:lnTo>
                <a:lnTo>
                  <a:pt x="7470" y="46360"/>
                </a:lnTo>
                <a:lnTo>
                  <a:pt x="7430" y="46290"/>
                </a:lnTo>
                <a:lnTo>
                  <a:pt x="7430" y="46280"/>
                </a:lnTo>
                <a:lnTo>
                  <a:pt x="7400" y="46270"/>
                </a:lnTo>
                <a:lnTo>
                  <a:pt x="7370" y="46240"/>
                </a:lnTo>
                <a:lnTo>
                  <a:pt x="7360" y="46210"/>
                </a:lnTo>
                <a:lnTo>
                  <a:pt x="7350" y="46120"/>
                </a:lnTo>
                <a:lnTo>
                  <a:pt x="7350" y="46100"/>
                </a:lnTo>
                <a:lnTo>
                  <a:pt x="7280" y="45940"/>
                </a:lnTo>
                <a:lnTo>
                  <a:pt x="7250" y="45800"/>
                </a:lnTo>
                <a:lnTo>
                  <a:pt x="7170" y="45490"/>
                </a:lnTo>
                <a:lnTo>
                  <a:pt x="7160" y="45420"/>
                </a:lnTo>
                <a:lnTo>
                  <a:pt x="7180" y="45230"/>
                </a:lnTo>
                <a:lnTo>
                  <a:pt x="7160" y="45130"/>
                </a:lnTo>
                <a:lnTo>
                  <a:pt x="7160" y="45090"/>
                </a:lnTo>
                <a:lnTo>
                  <a:pt x="7140" y="45030"/>
                </a:lnTo>
                <a:lnTo>
                  <a:pt x="7130" y="44960"/>
                </a:lnTo>
                <a:lnTo>
                  <a:pt x="7090" y="44880"/>
                </a:lnTo>
                <a:lnTo>
                  <a:pt x="7100" y="44810"/>
                </a:lnTo>
                <a:lnTo>
                  <a:pt x="7080" y="44730"/>
                </a:lnTo>
                <a:lnTo>
                  <a:pt x="7080" y="44660"/>
                </a:lnTo>
                <a:lnTo>
                  <a:pt x="6990" y="44420"/>
                </a:lnTo>
                <a:lnTo>
                  <a:pt x="6960" y="44210"/>
                </a:lnTo>
                <a:lnTo>
                  <a:pt x="6870" y="44040"/>
                </a:lnTo>
                <a:lnTo>
                  <a:pt x="6850" y="43930"/>
                </a:lnTo>
                <a:lnTo>
                  <a:pt x="6800" y="43860"/>
                </a:lnTo>
                <a:lnTo>
                  <a:pt x="6850" y="43540"/>
                </a:lnTo>
                <a:lnTo>
                  <a:pt x="6860" y="43400"/>
                </a:lnTo>
                <a:lnTo>
                  <a:pt x="6860" y="43380"/>
                </a:lnTo>
                <a:lnTo>
                  <a:pt x="6800" y="43380"/>
                </a:lnTo>
                <a:lnTo>
                  <a:pt x="6810" y="43340"/>
                </a:lnTo>
                <a:lnTo>
                  <a:pt x="6860" y="43250"/>
                </a:lnTo>
                <a:lnTo>
                  <a:pt x="6850" y="43200"/>
                </a:lnTo>
                <a:lnTo>
                  <a:pt x="6900" y="43070"/>
                </a:lnTo>
                <a:lnTo>
                  <a:pt x="6920" y="43030"/>
                </a:lnTo>
                <a:lnTo>
                  <a:pt x="6960" y="42980"/>
                </a:lnTo>
                <a:lnTo>
                  <a:pt x="6960" y="42830"/>
                </a:lnTo>
                <a:lnTo>
                  <a:pt x="6980" y="42780"/>
                </a:lnTo>
                <a:lnTo>
                  <a:pt x="7010" y="42760"/>
                </a:lnTo>
                <a:lnTo>
                  <a:pt x="7000" y="42720"/>
                </a:lnTo>
                <a:lnTo>
                  <a:pt x="6990" y="42680"/>
                </a:lnTo>
                <a:lnTo>
                  <a:pt x="7010" y="42640"/>
                </a:lnTo>
                <a:lnTo>
                  <a:pt x="7050" y="42600"/>
                </a:lnTo>
                <a:lnTo>
                  <a:pt x="7060" y="42540"/>
                </a:lnTo>
                <a:lnTo>
                  <a:pt x="7090" y="42510"/>
                </a:lnTo>
                <a:lnTo>
                  <a:pt x="7140" y="42470"/>
                </a:lnTo>
                <a:lnTo>
                  <a:pt x="7150" y="42460"/>
                </a:lnTo>
                <a:lnTo>
                  <a:pt x="7210" y="42440"/>
                </a:lnTo>
                <a:lnTo>
                  <a:pt x="7240" y="42410"/>
                </a:lnTo>
                <a:lnTo>
                  <a:pt x="7260" y="42360"/>
                </a:lnTo>
                <a:lnTo>
                  <a:pt x="7270" y="42220"/>
                </a:lnTo>
                <a:lnTo>
                  <a:pt x="7310" y="42100"/>
                </a:lnTo>
                <a:lnTo>
                  <a:pt x="7360" y="42010"/>
                </a:lnTo>
                <a:lnTo>
                  <a:pt x="7310" y="42010"/>
                </a:lnTo>
                <a:lnTo>
                  <a:pt x="7210" y="42000"/>
                </a:lnTo>
                <a:lnTo>
                  <a:pt x="7120" y="42000"/>
                </a:lnTo>
                <a:lnTo>
                  <a:pt x="7090" y="41990"/>
                </a:lnTo>
                <a:lnTo>
                  <a:pt x="7080" y="41960"/>
                </a:lnTo>
                <a:lnTo>
                  <a:pt x="7090" y="41930"/>
                </a:lnTo>
                <a:lnTo>
                  <a:pt x="7100" y="41910"/>
                </a:lnTo>
                <a:lnTo>
                  <a:pt x="7280" y="41850"/>
                </a:lnTo>
                <a:lnTo>
                  <a:pt x="7300" y="41800"/>
                </a:lnTo>
                <a:lnTo>
                  <a:pt x="7360" y="41750"/>
                </a:lnTo>
                <a:lnTo>
                  <a:pt x="7390" y="41720"/>
                </a:lnTo>
                <a:lnTo>
                  <a:pt x="7430" y="41670"/>
                </a:lnTo>
                <a:lnTo>
                  <a:pt x="7550" y="41400"/>
                </a:lnTo>
                <a:lnTo>
                  <a:pt x="7580" y="41320"/>
                </a:lnTo>
                <a:lnTo>
                  <a:pt x="7610" y="41220"/>
                </a:lnTo>
                <a:lnTo>
                  <a:pt x="7630" y="41120"/>
                </a:lnTo>
                <a:lnTo>
                  <a:pt x="7680" y="41010"/>
                </a:lnTo>
                <a:lnTo>
                  <a:pt x="7730" y="40860"/>
                </a:lnTo>
                <a:lnTo>
                  <a:pt x="7720" y="40650"/>
                </a:lnTo>
                <a:lnTo>
                  <a:pt x="7740" y="40520"/>
                </a:lnTo>
                <a:lnTo>
                  <a:pt x="7740" y="40360"/>
                </a:lnTo>
                <a:lnTo>
                  <a:pt x="8520" y="40820"/>
                </a:lnTo>
                <a:lnTo>
                  <a:pt x="9630" y="41310"/>
                </a:lnTo>
                <a:lnTo>
                  <a:pt x="10750" y="41630"/>
                </a:lnTo>
                <a:lnTo>
                  <a:pt x="11850" y="41950"/>
                </a:lnTo>
                <a:lnTo>
                  <a:pt x="13200" y="42200"/>
                </a:lnTo>
                <a:lnTo>
                  <a:pt x="13950" y="42470"/>
                </a:lnTo>
                <a:lnTo>
                  <a:pt x="14450" y="42820"/>
                </a:lnTo>
                <a:lnTo>
                  <a:pt x="14770" y="43530"/>
                </a:lnTo>
                <a:lnTo>
                  <a:pt x="14950" y="45040"/>
                </a:lnTo>
                <a:lnTo>
                  <a:pt x="15100" y="45950"/>
                </a:lnTo>
                <a:lnTo>
                  <a:pt x="15330" y="47270"/>
                </a:lnTo>
                <a:lnTo>
                  <a:pt x="15690" y="48950"/>
                </a:lnTo>
                <a:lnTo>
                  <a:pt x="15900" y="49790"/>
                </a:lnTo>
                <a:lnTo>
                  <a:pt x="15990" y="50690"/>
                </a:lnTo>
                <a:lnTo>
                  <a:pt x="15870" y="51510"/>
                </a:lnTo>
                <a:lnTo>
                  <a:pt x="15650" y="52460"/>
                </a:lnTo>
                <a:lnTo>
                  <a:pt x="15580" y="53690"/>
                </a:lnTo>
                <a:lnTo>
                  <a:pt x="15760" y="54410"/>
                </a:lnTo>
                <a:lnTo>
                  <a:pt x="16130" y="54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Surt"/>
          <p:cNvSpPr/>
          <p:nvPr/>
        </p:nvSpPr>
        <p:spPr>
          <a:xfrm>
            <a:off x="3555847" y="1325880"/>
            <a:ext cx="5080000" cy="4937760"/>
          </a:xfrm>
          <a:custGeom>
            <a:avLst/>
            <a:gdLst/>
            <a:ahLst/>
            <a:cxnLst/>
            <a:rect l="0" t="0" r="100000" b="97200"/>
            <a:pathLst>
              <a:path w="100000" h="97200">
                <a:moveTo>
                  <a:pt x="58690" y="23450"/>
                </a:moveTo>
                <a:lnTo>
                  <a:pt x="58580" y="24660"/>
                </a:lnTo>
                <a:lnTo>
                  <a:pt x="58380" y="25950"/>
                </a:lnTo>
                <a:lnTo>
                  <a:pt x="58310" y="27070"/>
                </a:lnTo>
                <a:lnTo>
                  <a:pt x="58420" y="28180"/>
                </a:lnTo>
                <a:lnTo>
                  <a:pt x="58220" y="29160"/>
                </a:lnTo>
                <a:lnTo>
                  <a:pt x="57530" y="30140"/>
                </a:lnTo>
                <a:lnTo>
                  <a:pt x="57150" y="31500"/>
                </a:lnTo>
                <a:lnTo>
                  <a:pt x="57070" y="33400"/>
                </a:lnTo>
                <a:lnTo>
                  <a:pt x="57070" y="35860"/>
                </a:lnTo>
                <a:lnTo>
                  <a:pt x="57070" y="35970"/>
                </a:lnTo>
                <a:lnTo>
                  <a:pt x="56410" y="35760"/>
                </a:lnTo>
                <a:lnTo>
                  <a:pt x="55490" y="35510"/>
                </a:lnTo>
                <a:lnTo>
                  <a:pt x="54700" y="34950"/>
                </a:lnTo>
                <a:lnTo>
                  <a:pt x="54090" y="34340"/>
                </a:lnTo>
                <a:lnTo>
                  <a:pt x="53850" y="33420"/>
                </a:lnTo>
                <a:lnTo>
                  <a:pt x="53610" y="32680"/>
                </a:lnTo>
                <a:lnTo>
                  <a:pt x="53120" y="32070"/>
                </a:lnTo>
                <a:lnTo>
                  <a:pt x="52630" y="31510"/>
                </a:lnTo>
                <a:lnTo>
                  <a:pt x="52380" y="30900"/>
                </a:lnTo>
                <a:lnTo>
                  <a:pt x="52260" y="30410"/>
                </a:lnTo>
                <a:lnTo>
                  <a:pt x="51770" y="29980"/>
                </a:lnTo>
                <a:lnTo>
                  <a:pt x="51340" y="29980"/>
                </a:lnTo>
                <a:lnTo>
                  <a:pt x="50910" y="30220"/>
                </a:lnTo>
                <a:lnTo>
                  <a:pt x="50350" y="30720"/>
                </a:lnTo>
                <a:lnTo>
                  <a:pt x="49800" y="30530"/>
                </a:lnTo>
                <a:lnTo>
                  <a:pt x="48930" y="30290"/>
                </a:lnTo>
                <a:lnTo>
                  <a:pt x="48320" y="29740"/>
                </a:lnTo>
                <a:lnTo>
                  <a:pt x="47580" y="29680"/>
                </a:lnTo>
                <a:lnTo>
                  <a:pt x="46960" y="29930"/>
                </a:lnTo>
                <a:lnTo>
                  <a:pt x="45850" y="30000"/>
                </a:lnTo>
                <a:lnTo>
                  <a:pt x="45170" y="29820"/>
                </a:lnTo>
                <a:lnTo>
                  <a:pt x="45070" y="29880"/>
                </a:lnTo>
                <a:lnTo>
                  <a:pt x="45600" y="29080"/>
                </a:lnTo>
                <a:lnTo>
                  <a:pt x="45720" y="28400"/>
                </a:lnTo>
                <a:lnTo>
                  <a:pt x="45530" y="27530"/>
                </a:lnTo>
                <a:lnTo>
                  <a:pt x="45350" y="26490"/>
                </a:lnTo>
                <a:lnTo>
                  <a:pt x="44850" y="25130"/>
                </a:lnTo>
                <a:lnTo>
                  <a:pt x="44410" y="23890"/>
                </a:lnTo>
                <a:lnTo>
                  <a:pt x="44220" y="22660"/>
                </a:lnTo>
                <a:lnTo>
                  <a:pt x="43960" y="21350"/>
                </a:lnTo>
                <a:lnTo>
                  <a:pt x="43580" y="19930"/>
                </a:lnTo>
                <a:lnTo>
                  <a:pt x="43330" y="18930"/>
                </a:lnTo>
                <a:lnTo>
                  <a:pt x="43320" y="17810"/>
                </a:lnTo>
                <a:lnTo>
                  <a:pt x="43420" y="17570"/>
                </a:lnTo>
                <a:lnTo>
                  <a:pt x="43450" y="17510"/>
                </a:lnTo>
                <a:lnTo>
                  <a:pt x="44730" y="17740"/>
                </a:lnTo>
                <a:lnTo>
                  <a:pt x="46860" y="17760"/>
                </a:lnTo>
                <a:lnTo>
                  <a:pt x="48090" y="18030"/>
                </a:lnTo>
                <a:lnTo>
                  <a:pt x="49350" y="18470"/>
                </a:lnTo>
                <a:lnTo>
                  <a:pt x="50330" y="18680"/>
                </a:lnTo>
                <a:lnTo>
                  <a:pt x="50530" y="18680"/>
                </a:lnTo>
                <a:lnTo>
                  <a:pt x="50590" y="18710"/>
                </a:lnTo>
                <a:lnTo>
                  <a:pt x="50630" y="18730"/>
                </a:lnTo>
                <a:lnTo>
                  <a:pt x="50840" y="18850"/>
                </a:lnTo>
                <a:lnTo>
                  <a:pt x="51000" y="19000"/>
                </a:lnTo>
                <a:lnTo>
                  <a:pt x="51060" y="19040"/>
                </a:lnTo>
                <a:lnTo>
                  <a:pt x="51120" y="19060"/>
                </a:lnTo>
                <a:lnTo>
                  <a:pt x="51970" y="19320"/>
                </a:lnTo>
                <a:lnTo>
                  <a:pt x="52410" y="19540"/>
                </a:lnTo>
                <a:lnTo>
                  <a:pt x="52900" y="19700"/>
                </a:lnTo>
                <a:lnTo>
                  <a:pt x="53320" y="19780"/>
                </a:lnTo>
                <a:lnTo>
                  <a:pt x="53390" y="19850"/>
                </a:lnTo>
                <a:lnTo>
                  <a:pt x="53550" y="20090"/>
                </a:lnTo>
                <a:lnTo>
                  <a:pt x="53660" y="20180"/>
                </a:lnTo>
                <a:lnTo>
                  <a:pt x="53770" y="20240"/>
                </a:lnTo>
                <a:lnTo>
                  <a:pt x="54290" y="20350"/>
                </a:lnTo>
                <a:lnTo>
                  <a:pt x="55200" y="20700"/>
                </a:lnTo>
                <a:lnTo>
                  <a:pt x="55390" y="20820"/>
                </a:lnTo>
                <a:lnTo>
                  <a:pt x="55550" y="20970"/>
                </a:lnTo>
                <a:lnTo>
                  <a:pt x="56060" y="21570"/>
                </a:lnTo>
                <a:lnTo>
                  <a:pt x="57470" y="22620"/>
                </a:lnTo>
                <a:lnTo>
                  <a:pt x="57790" y="22980"/>
                </a:lnTo>
                <a:lnTo>
                  <a:pt x="57960" y="23140"/>
                </a:lnTo>
                <a:lnTo>
                  <a:pt x="58340" y="23350"/>
                </a:lnTo>
                <a:lnTo>
                  <a:pt x="58580" y="23390"/>
                </a:lnTo>
                <a:lnTo>
                  <a:pt x="58690" y="23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Misratah"/>
          <p:cNvSpPr/>
          <p:nvPr/>
        </p:nvSpPr>
        <p:spPr>
          <a:xfrm>
            <a:off x="3555847" y="1325880"/>
            <a:ext cx="5080000" cy="4937760"/>
          </a:xfrm>
          <a:custGeom>
            <a:avLst/>
            <a:gdLst/>
            <a:ahLst/>
            <a:cxnLst/>
            <a:rect l="0" t="0" r="100000" b="97200"/>
            <a:pathLst>
              <a:path w="100000" h="97200">
                <a:moveTo>
                  <a:pt x="43450" y="17510"/>
                </a:moveTo>
                <a:lnTo>
                  <a:pt x="43420" y="17570"/>
                </a:lnTo>
                <a:lnTo>
                  <a:pt x="43320" y="17810"/>
                </a:lnTo>
                <a:lnTo>
                  <a:pt x="43330" y="18930"/>
                </a:lnTo>
                <a:lnTo>
                  <a:pt x="43580" y="19930"/>
                </a:lnTo>
                <a:lnTo>
                  <a:pt x="43960" y="21350"/>
                </a:lnTo>
                <a:lnTo>
                  <a:pt x="44220" y="22660"/>
                </a:lnTo>
                <a:lnTo>
                  <a:pt x="44410" y="23890"/>
                </a:lnTo>
                <a:lnTo>
                  <a:pt x="44850" y="25130"/>
                </a:lnTo>
                <a:lnTo>
                  <a:pt x="45350" y="26490"/>
                </a:lnTo>
                <a:lnTo>
                  <a:pt x="45530" y="27530"/>
                </a:lnTo>
                <a:lnTo>
                  <a:pt x="45720" y="28400"/>
                </a:lnTo>
                <a:lnTo>
                  <a:pt x="45600" y="29080"/>
                </a:lnTo>
                <a:lnTo>
                  <a:pt x="45070" y="29880"/>
                </a:lnTo>
                <a:lnTo>
                  <a:pt x="44800" y="29700"/>
                </a:lnTo>
                <a:lnTo>
                  <a:pt x="44240" y="29520"/>
                </a:lnTo>
                <a:lnTo>
                  <a:pt x="43440" y="29280"/>
                </a:lnTo>
                <a:lnTo>
                  <a:pt x="42890" y="29470"/>
                </a:lnTo>
                <a:lnTo>
                  <a:pt x="42330" y="29780"/>
                </a:lnTo>
                <a:lnTo>
                  <a:pt x="41970" y="30090"/>
                </a:lnTo>
                <a:lnTo>
                  <a:pt x="41160" y="29980"/>
                </a:lnTo>
                <a:lnTo>
                  <a:pt x="40730" y="29490"/>
                </a:lnTo>
                <a:lnTo>
                  <a:pt x="40350" y="28880"/>
                </a:lnTo>
                <a:lnTo>
                  <a:pt x="40170" y="28700"/>
                </a:lnTo>
                <a:lnTo>
                  <a:pt x="39790" y="28520"/>
                </a:lnTo>
                <a:lnTo>
                  <a:pt x="39110" y="28530"/>
                </a:lnTo>
                <a:lnTo>
                  <a:pt x="38620" y="28350"/>
                </a:lnTo>
                <a:lnTo>
                  <a:pt x="38060" y="28230"/>
                </a:lnTo>
                <a:lnTo>
                  <a:pt x="37190" y="27940"/>
                </a:lnTo>
                <a:lnTo>
                  <a:pt x="36750" y="27450"/>
                </a:lnTo>
                <a:lnTo>
                  <a:pt x="36320" y="27030"/>
                </a:lnTo>
                <a:lnTo>
                  <a:pt x="36050" y="26880"/>
                </a:lnTo>
                <a:lnTo>
                  <a:pt x="36120" y="26750"/>
                </a:lnTo>
                <a:lnTo>
                  <a:pt x="36500" y="26350"/>
                </a:lnTo>
                <a:lnTo>
                  <a:pt x="36780" y="25840"/>
                </a:lnTo>
                <a:lnTo>
                  <a:pt x="36790" y="25080"/>
                </a:lnTo>
                <a:lnTo>
                  <a:pt x="36720" y="24230"/>
                </a:lnTo>
                <a:lnTo>
                  <a:pt x="36610" y="23230"/>
                </a:lnTo>
                <a:lnTo>
                  <a:pt x="36110" y="22870"/>
                </a:lnTo>
                <a:lnTo>
                  <a:pt x="36080" y="22850"/>
                </a:lnTo>
                <a:lnTo>
                  <a:pt x="35630" y="22630"/>
                </a:lnTo>
                <a:lnTo>
                  <a:pt x="34360" y="22280"/>
                </a:lnTo>
                <a:lnTo>
                  <a:pt x="33730" y="21820"/>
                </a:lnTo>
                <a:lnTo>
                  <a:pt x="33190" y="21590"/>
                </a:lnTo>
                <a:lnTo>
                  <a:pt x="32350" y="21140"/>
                </a:lnTo>
                <a:lnTo>
                  <a:pt x="32030" y="20360"/>
                </a:lnTo>
                <a:lnTo>
                  <a:pt x="31510" y="19050"/>
                </a:lnTo>
                <a:lnTo>
                  <a:pt x="30750" y="17630"/>
                </a:lnTo>
                <a:lnTo>
                  <a:pt x="30650" y="17510"/>
                </a:lnTo>
                <a:lnTo>
                  <a:pt x="30330" y="17310"/>
                </a:lnTo>
                <a:lnTo>
                  <a:pt x="29960" y="17090"/>
                </a:lnTo>
                <a:lnTo>
                  <a:pt x="29330" y="16300"/>
                </a:lnTo>
                <a:lnTo>
                  <a:pt x="29010" y="15840"/>
                </a:lnTo>
                <a:lnTo>
                  <a:pt x="28820" y="15120"/>
                </a:lnTo>
                <a:lnTo>
                  <a:pt x="28550" y="14500"/>
                </a:lnTo>
                <a:lnTo>
                  <a:pt x="28190" y="13770"/>
                </a:lnTo>
                <a:lnTo>
                  <a:pt x="27970" y="12770"/>
                </a:lnTo>
                <a:lnTo>
                  <a:pt x="27650" y="12160"/>
                </a:lnTo>
                <a:lnTo>
                  <a:pt x="28010" y="12150"/>
                </a:lnTo>
                <a:lnTo>
                  <a:pt x="28910" y="12180"/>
                </a:lnTo>
                <a:lnTo>
                  <a:pt x="29270" y="12120"/>
                </a:lnTo>
                <a:lnTo>
                  <a:pt x="29840" y="11950"/>
                </a:lnTo>
                <a:lnTo>
                  <a:pt x="30170" y="11820"/>
                </a:lnTo>
                <a:lnTo>
                  <a:pt x="30550" y="11810"/>
                </a:lnTo>
                <a:lnTo>
                  <a:pt x="30900" y="11980"/>
                </a:lnTo>
                <a:lnTo>
                  <a:pt x="31080" y="12000"/>
                </a:lnTo>
                <a:lnTo>
                  <a:pt x="31510" y="11910"/>
                </a:lnTo>
                <a:lnTo>
                  <a:pt x="31830" y="11530"/>
                </a:lnTo>
                <a:lnTo>
                  <a:pt x="32770" y="12190"/>
                </a:lnTo>
                <a:lnTo>
                  <a:pt x="33230" y="12660"/>
                </a:lnTo>
                <a:lnTo>
                  <a:pt x="33840" y="12870"/>
                </a:lnTo>
                <a:lnTo>
                  <a:pt x="34590" y="12780"/>
                </a:lnTo>
                <a:lnTo>
                  <a:pt x="34970" y="12720"/>
                </a:lnTo>
                <a:lnTo>
                  <a:pt x="35060" y="12120"/>
                </a:lnTo>
                <a:lnTo>
                  <a:pt x="35260" y="11560"/>
                </a:lnTo>
                <a:lnTo>
                  <a:pt x="35480" y="11280"/>
                </a:lnTo>
                <a:lnTo>
                  <a:pt x="35500" y="10880"/>
                </a:lnTo>
                <a:lnTo>
                  <a:pt x="35340" y="10500"/>
                </a:lnTo>
                <a:lnTo>
                  <a:pt x="35290" y="10150"/>
                </a:lnTo>
                <a:lnTo>
                  <a:pt x="35410" y="9670"/>
                </a:lnTo>
                <a:lnTo>
                  <a:pt x="35480" y="9510"/>
                </a:lnTo>
                <a:lnTo>
                  <a:pt x="35490" y="9440"/>
                </a:lnTo>
                <a:lnTo>
                  <a:pt x="36380" y="9480"/>
                </a:lnTo>
                <a:lnTo>
                  <a:pt x="37550" y="9690"/>
                </a:lnTo>
                <a:lnTo>
                  <a:pt x="37820" y="9790"/>
                </a:lnTo>
                <a:lnTo>
                  <a:pt x="37940" y="9810"/>
                </a:lnTo>
                <a:lnTo>
                  <a:pt x="38020" y="9850"/>
                </a:lnTo>
                <a:lnTo>
                  <a:pt x="38240" y="10140"/>
                </a:lnTo>
                <a:lnTo>
                  <a:pt x="38450" y="10260"/>
                </a:lnTo>
                <a:lnTo>
                  <a:pt x="38530" y="10340"/>
                </a:lnTo>
                <a:lnTo>
                  <a:pt x="38580" y="10590"/>
                </a:lnTo>
                <a:lnTo>
                  <a:pt x="38630" y="10730"/>
                </a:lnTo>
                <a:lnTo>
                  <a:pt x="38750" y="10980"/>
                </a:lnTo>
                <a:lnTo>
                  <a:pt x="38990" y="11310"/>
                </a:lnTo>
                <a:lnTo>
                  <a:pt x="39030" y="11420"/>
                </a:lnTo>
                <a:lnTo>
                  <a:pt x="39020" y="11560"/>
                </a:lnTo>
                <a:lnTo>
                  <a:pt x="38970" y="11810"/>
                </a:lnTo>
                <a:lnTo>
                  <a:pt x="38950" y="12080"/>
                </a:lnTo>
                <a:lnTo>
                  <a:pt x="38940" y="12240"/>
                </a:lnTo>
                <a:lnTo>
                  <a:pt x="38980" y="12740"/>
                </a:lnTo>
                <a:lnTo>
                  <a:pt x="39030" y="12980"/>
                </a:lnTo>
                <a:lnTo>
                  <a:pt x="39720" y="14780"/>
                </a:lnTo>
                <a:lnTo>
                  <a:pt x="39860" y="15020"/>
                </a:lnTo>
                <a:lnTo>
                  <a:pt x="40480" y="15910"/>
                </a:lnTo>
                <a:lnTo>
                  <a:pt x="40860" y="16310"/>
                </a:lnTo>
                <a:lnTo>
                  <a:pt x="41280" y="16650"/>
                </a:lnTo>
                <a:lnTo>
                  <a:pt x="42920" y="17410"/>
                </a:lnTo>
                <a:lnTo>
                  <a:pt x="43450" y="17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Al Marqab"/>
          <p:cNvSpPr/>
          <p:nvPr/>
        </p:nvSpPr>
        <p:spPr>
          <a:xfrm>
            <a:off x="3555847" y="1325880"/>
            <a:ext cx="5080000" cy="4937760"/>
          </a:xfrm>
          <a:custGeom>
            <a:avLst/>
            <a:gdLst/>
            <a:ahLst/>
            <a:cxnLst/>
            <a:rect l="0" t="0" r="100000" b="97200"/>
            <a:pathLst>
              <a:path w="100000" h="97200">
                <a:moveTo>
                  <a:pt x="35490" y="9440"/>
                </a:moveTo>
                <a:lnTo>
                  <a:pt x="35480" y="9510"/>
                </a:lnTo>
                <a:lnTo>
                  <a:pt x="35410" y="9670"/>
                </a:lnTo>
                <a:lnTo>
                  <a:pt x="35290" y="10150"/>
                </a:lnTo>
                <a:lnTo>
                  <a:pt x="35340" y="10500"/>
                </a:lnTo>
                <a:lnTo>
                  <a:pt x="35500" y="10880"/>
                </a:lnTo>
                <a:lnTo>
                  <a:pt x="35480" y="11280"/>
                </a:lnTo>
                <a:lnTo>
                  <a:pt x="35260" y="11560"/>
                </a:lnTo>
                <a:lnTo>
                  <a:pt x="35060" y="12120"/>
                </a:lnTo>
                <a:lnTo>
                  <a:pt x="34970" y="12720"/>
                </a:lnTo>
                <a:lnTo>
                  <a:pt x="34590" y="12780"/>
                </a:lnTo>
                <a:lnTo>
                  <a:pt x="33840" y="12870"/>
                </a:lnTo>
                <a:lnTo>
                  <a:pt x="33230" y="12660"/>
                </a:lnTo>
                <a:lnTo>
                  <a:pt x="32770" y="12190"/>
                </a:lnTo>
                <a:lnTo>
                  <a:pt x="31830" y="11530"/>
                </a:lnTo>
                <a:lnTo>
                  <a:pt x="31510" y="11910"/>
                </a:lnTo>
                <a:lnTo>
                  <a:pt x="31080" y="12000"/>
                </a:lnTo>
                <a:lnTo>
                  <a:pt x="30900" y="11980"/>
                </a:lnTo>
                <a:lnTo>
                  <a:pt x="30550" y="11810"/>
                </a:lnTo>
                <a:lnTo>
                  <a:pt x="30170" y="11820"/>
                </a:lnTo>
                <a:lnTo>
                  <a:pt x="29840" y="11950"/>
                </a:lnTo>
                <a:lnTo>
                  <a:pt x="29270" y="12120"/>
                </a:lnTo>
                <a:lnTo>
                  <a:pt x="28910" y="12180"/>
                </a:lnTo>
                <a:lnTo>
                  <a:pt x="28010" y="12150"/>
                </a:lnTo>
                <a:lnTo>
                  <a:pt x="27650" y="12160"/>
                </a:lnTo>
                <a:lnTo>
                  <a:pt x="27620" y="11760"/>
                </a:lnTo>
                <a:lnTo>
                  <a:pt x="27460" y="11130"/>
                </a:lnTo>
                <a:lnTo>
                  <a:pt x="27090" y="10660"/>
                </a:lnTo>
                <a:lnTo>
                  <a:pt x="26810" y="10340"/>
                </a:lnTo>
                <a:lnTo>
                  <a:pt x="26720" y="10230"/>
                </a:lnTo>
                <a:lnTo>
                  <a:pt x="27380" y="10020"/>
                </a:lnTo>
                <a:lnTo>
                  <a:pt x="27580" y="9890"/>
                </a:lnTo>
                <a:lnTo>
                  <a:pt x="27670" y="9540"/>
                </a:lnTo>
                <a:lnTo>
                  <a:pt x="27960" y="8900"/>
                </a:lnTo>
                <a:lnTo>
                  <a:pt x="28390" y="8760"/>
                </a:lnTo>
                <a:lnTo>
                  <a:pt x="28670" y="8680"/>
                </a:lnTo>
                <a:lnTo>
                  <a:pt x="29420" y="8330"/>
                </a:lnTo>
                <a:lnTo>
                  <a:pt x="29510" y="8320"/>
                </a:lnTo>
                <a:lnTo>
                  <a:pt x="30030" y="8270"/>
                </a:lnTo>
                <a:lnTo>
                  <a:pt x="30050" y="8140"/>
                </a:lnTo>
                <a:lnTo>
                  <a:pt x="30490" y="7650"/>
                </a:lnTo>
                <a:lnTo>
                  <a:pt x="30860" y="7330"/>
                </a:lnTo>
                <a:lnTo>
                  <a:pt x="31080" y="7420"/>
                </a:lnTo>
                <a:lnTo>
                  <a:pt x="32140" y="7600"/>
                </a:lnTo>
                <a:lnTo>
                  <a:pt x="32200" y="7630"/>
                </a:lnTo>
                <a:lnTo>
                  <a:pt x="32300" y="7720"/>
                </a:lnTo>
                <a:lnTo>
                  <a:pt x="32330" y="7740"/>
                </a:lnTo>
                <a:lnTo>
                  <a:pt x="32430" y="7790"/>
                </a:lnTo>
                <a:lnTo>
                  <a:pt x="32640" y="8000"/>
                </a:lnTo>
                <a:lnTo>
                  <a:pt x="32960" y="8200"/>
                </a:lnTo>
                <a:lnTo>
                  <a:pt x="33460" y="8640"/>
                </a:lnTo>
                <a:lnTo>
                  <a:pt x="33720" y="8920"/>
                </a:lnTo>
                <a:lnTo>
                  <a:pt x="33830" y="8960"/>
                </a:lnTo>
                <a:lnTo>
                  <a:pt x="34770" y="9120"/>
                </a:lnTo>
                <a:lnTo>
                  <a:pt x="34860" y="9170"/>
                </a:lnTo>
                <a:lnTo>
                  <a:pt x="34950" y="9250"/>
                </a:lnTo>
                <a:lnTo>
                  <a:pt x="35200" y="9390"/>
                </a:lnTo>
                <a:lnTo>
                  <a:pt x="35320" y="9430"/>
                </a:lnTo>
                <a:lnTo>
                  <a:pt x="35490" y="94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Trípoli"/>
          <p:cNvSpPr/>
          <p:nvPr/>
        </p:nvSpPr>
        <p:spPr>
          <a:xfrm>
            <a:off x="3555847" y="1325880"/>
            <a:ext cx="5080000" cy="4937760"/>
          </a:xfrm>
          <a:custGeom>
            <a:avLst/>
            <a:gdLst/>
            <a:ahLst/>
            <a:cxnLst/>
            <a:rect l="0" t="0" r="100000" b="97200"/>
            <a:pathLst>
              <a:path w="100000" h="97200">
                <a:moveTo>
                  <a:pt x="30860" y="7330"/>
                </a:moveTo>
                <a:lnTo>
                  <a:pt x="30490" y="7650"/>
                </a:lnTo>
                <a:lnTo>
                  <a:pt x="30050" y="8140"/>
                </a:lnTo>
                <a:lnTo>
                  <a:pt x="30030" y="8270"/>
                </a:lnTo>
                <a:lnTo>
                  <a:pt x="29510" y="8320"/>
                </a:lnTo>
                <a:lnTo>
                  <a:pt x="29420" y="8330"/>
                </a:lnTo>
                <a:lnTo>
                  <a:pt x="28670" y="8680"/>
                </a:lnTo>
                <a:lnTo>
                  <a:pt x="28390" y="8760"/>
                </a:lnTo>
                <a:lnTo>
                  <a:pt x="27960" y="8900"/>
                </a:lnTo>
                <a:lnTo>
                  <a:pt x="27670" y="9540"/>
                </a:lnTo>
                <a:lnTo>
                  <a:pt x="27580" y="9890"/>
                </a:lnTo>
                <a:lnTo>
                  <a:pt x="27380" y="10020"/>
                </a:lnTo>
                <a:lnTo>
                  <a:pt x="26720" y="10230"/>
                </a:lnTo>
                <a:lnTo>
                  <a:pt x="26440" y="9850"/>
                </a:lnTo>
                <a:lnTo>
                  <a:pt x="26460" y="9370"/>
                </a:lnTo>
                <a:lnTo>
                  <a:pt x="26360" y="8640"/>
                </a:lnTo>
                <a:lnTo>
                  <a:pt x="26300" y="8070"/>
                </a:lnTo>
                <a:lnTo>
                  <a:pt x="25800" y="7580"/>
                </a:lnTo>
                <a:lnTo>
                  <a:pt x="26000" y="7160"/>
                </a:lnTo>
                <a:lnTo>
                  <a:pt x="25960" y="6600"/>
                </a:lnTo>
                <a:lnTo>
                  <a:pt x="25960" y="6550"/>
                </a:lnTo>
                <a:lnTo>
                  <a:pt x="25960" y="6510"/>
                </a:lnTo>
                <a:lnTo>
                  <a:pt x="26030" y="6480"/>
                </a:lnTo>
                <a:lnTo>
                  <a:pt x="26210" y="6330"/>
                </a:lnTo>
                <a:lnTo>
                  <a:pt x="26310" y="6270"/>
                </a:lnTo>
                <a:lnTo>
                  <a:pt x="26440" y="6240"/>
                </a:lnTo>
                <a:lnTo>
                  <a:pt x="26840" y="6220"/>
                </a:lnTo>
                <a:lnTo>
                  <a:pt x="27390" y="6320"/>
                </a:lnTo>
                <a:lnTo>
                  <a:pt x="27450" y="6360"/>
                </a:lnTo>
                <a:lnTo>
                  <a:pt x="27510" y="6410"/>
                </a:lnTo>
                <a:lnTo>
                  <a:pt x="28660" y="7020"/>
                </a:lnTo>
                <a:lnTo>
                  <a:pt x="28920" y="7080"/>
                </a:lnTo>
                <a:lnTo>
                  <a:pt x="29900" y="7040"/>
                </a:lnTo>
                <a:lnTo>
                  <a:pt x="30150" y="7080"/>
                </a:lnTo>
                <a:lnTo>
                  <a:pt x="30640" y="7230"/>
                </a:lnTo>
                <a:lnTo>
                  <a:pt x="30860" y="73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Az Zawiyah"/>
          <p:cNvSpPr/>
          <p:nvPr/>
        </p:nvSpPr>
        <p:spPr>
          <a:xfrm>
            <a:off x="3555847" y="1325880"/>
            <a:ext cx="5080000" cy="4937760"/>
          </a:xfrm>
          <a:custGeom>
            <a:avLst/>
            <a:gdLst/>
            <a:ahLst/>
            <a:cxnLst/>
            <a:rect l="0" t="0" r="100000" b="97200"/>
            <a:pathLst>
              <a:path w="100000" h="97200">
                <a:moveTo>
                  <a:pt x="18800" y="10410"/>
                </a:moveTo>
                <a:lnTo>
                  <a:pt x="20160" y="10090"/>
                </a:lnTo>
                <a:lnTo>
                  <a:pt x="20300" y="9730"/>
                </a:lnTo>
                <a:lnTo>
                  <a:pt x="20800" y="9490"/>
                </a:lnTo>
                <a:lnTo>
                  <a:pt x="21250" y="9270"/>
                </a:lnTo>
                <a:lnTo>
                  <a:pt x="21540" y="8880"/>
                </a:lnTo>
                <a:lnTo>
                  <a:pt x="22260" y="8400"/>
                </a:lnTo>
                <a:lnTo>
                  <a:pt x="22490" y="8020"/>
                </a:lnTo>
                <a:lnTo>
                  <a:pt x="22790" y="7040"/>
                </a:lnTo>
                <a:lnTo>
                  <a:pt x="22900" y="6950"/>
                </a:lnTo>
                <a:lnTo>
                  <a:pt x="23800" y="7050"/>
                </a:lnTo>
                <a:lnTo>
                  <a:pt x="24350" y="7010"/>
                </a:lnTo>
                <a:lnTo>
                  <a:pt x="25790" y="6580"/>
                </a:lnTo>
                <a:lnTo>
                  <a:pt x="25960" y="6510"/>
                </a:lnTo>
                <a:lnTo>
                  <a:pt x="25960" y="6550"/>
                </a:lnTo>
                <a:lnTo>
                  <a:pt x="25960" y="6600"/>
                </a:lnTo>
                <a:lnTo>
                  <a:pt x="26000" y="7160"/>
                </a:lnTo>
                <a:lnTo>
                  <a:pt x="25800" y="7580"/>
                </a:lnTo>
                <a:lnTo>
                  <a:pt x="25780" y="7620"/>
                </a:lnTo>
                <a:lnTo>
                  <a:pt x="25180" y="7940"/>
                </a:lnTo>
                <a:lnTo>
                  <a:pt x="24930" y="8390"/>
                </a:lnTo>
                <a:lnTo>
                  <a:pt x="24770" y="8680"/>
                </a:lnTo>
                <a:lnTo>
                  <a:pt x="24340" y="9730"/>
                </a:lnTo>
                <a:lnTo>
                  <a:pt x="24380" y="10210"/>
                </a:lnTo>
                <a:lnTo>
                  <a:pt x="24320" y="10730"/>
                </a:lnTo>
                <a:lnTo>
                  <a:pt x="23840" y="10800"/>
                </a:lnTo>
                <a:lnTo>
                  <a:pt x="23560" y="10870"/>
                </a:lnTo>
                <a:lnTo>
                  <a:pt x="23340" y="10920"/>
                </a:lnTo>
                <a:lnTo>
                  <a:pt x="22900" y="10780"/>
                </a:lnTo>
                <a:lnTo>
                  <a:pt x="22420" y="10640"/>
                </a:lnTo>
                <a:lnTo>
                  <a:pt x="21910" y="10430"/>
                </a:lnTo>
                <a:lnTo>
                  <a:pt x="21280" y="10480"/>
                </a:lnTo>
                <a:lnTo>
                  <a:pt x="20420" y="10460"/>
                </a:lnTo>
                <a:lnTo>
                  <a:pt x="18800" y="104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Derna"/>
          <p:cNvSpPr/>
          <p:nvPr/>
        </p:nvSpPr>
        <p:spPr>
          <a:xfrm>
            <a:off x="3555847" y="1325880"/>
            <a:ext cx="5080000" cy="4937760"/>
          </a:xfrm>
          <a:custGeom>
            <a:avLst/>
            <a:gdLst/>
            <a:ahLst/>
            <a:cxnLst/>
            <a:rect l="0" t="0" r="100000" b="97200"/>
            <a:pathLst>
              <a:path w="100000" h="97200">
                <a:moveTo>
                  <a:pt x="84470" y="11030"/>
                </a:moveTo>
                <a:lnTo>
                  <a:pt x="84460" y="11070"/>
                </a:lnTo>
                <a:lnTo>
                  <a:pt x="84280" y="11670"/>
                </a:lnTo>
                <a:lnTo>
                  <a:pt x="83990" y="12480"/>
                </a:lnTo>
                <a:lnTo>
                  <a:pt x="83700" y="13530"/>
                </a:lnTo>
                <a:lnTo>
                  <a:pt x="83630" y="14750"/>
                </a:lnTo>
                <a:lnTo>
                  <a:pt x="83430" y="15810"/>
                </a:lnTo>
                <a:lnTo>
                  <a:pt x="82940" y="16540"/>
                </a:lnTo>
                <a:lnTo>
                  <a:pt x="82770" y="17690"/>
                </a:lnTo>
                <a:lnTo>
                  <a:pt x="82770" y="18720"/>
                </a:lnTo>
                <a:lnTo>
                  <a:pt x="82840" y="19220"/>
                </a:lnTo>
                <a:lnTo>
                  <a:pt x="82840" y="20610"/>
                </a:lnTo>
                <a:lnTo>
                  <a:pt x="82380" y="20660"/>
                </a:lnTo>
                <a:lnTo>
                  <a:pt x="81810" y="20670"/>
                </a:lnTo>
                <a:lnTo>
                  <a:pt x="81230" y="20500"/>
                </a:lnTo>
                <a:lnTo>
                  <a:pt x="80830" y="20410"/>
                </a:lnTo>
                <a:lnTo>
                  <a:pt x="80210" y="19980"/>
                </a:lnTo>
                <a:lnTo>
                  <a:pt x="79890" y="19310"/>
                </a:lnTo>
                <a:lnTo>
                  <a:pt x="79190" y="18680"/>
                </a:lnTo>
                <a:lnTo>
                  <a:pt x="78750" y="18290"/>
                </a:lnTo>
                <a:lnTo>
                  <a:pt x="77900" y="18460"/>
                </a:lnTo>
                <a:lnTo>
                  <a:pt x="76780" y="17370"/>
                </a:lnTo>
                <a:lnTo>
                  <a:pt x="76960" y="16650"/>
                </a:lnTo>
                <a:lnTo>
                  <a:pt x="77070" y="16150"/>
                </a:lnTo>
                <a:lnTo>
                  <a:pt x="77070" y="15060"/>
                </a:lnTo>
                <a:lnTo>
                  <a:pt x="77200" y="14690"/>
                </a:lnTo>
                <a:lnTo>
                  <a:pt x="77260" y="13940"/>
                </a:lnTo>
                <a:lnTo>
                  <a:pt x="77250" y="13250"/>
                </a:lnTo>
                <a:lnTo>
                  <a:pt x="77280" y="12150"/>
                </a:lnTo>
                <a:lnTo>
                  <a:pt x="77140" y="11520"/>
                </a:lnTo>
                <a:lnTo>
                  <a:pt x="77130" y="10930"/>
                </a:lnTo>
                <a:lnTo>
                  <a:pt x="77020" y="10330"/>
                </a:lnTo>
                <a:lnTo>
                  <a:pt x="77120" y="10110"/>
                </a:lnTo>
                <a:lnTo>
                  <a:pt x="77200" y="9610"/>
                </a:lnTo>
                <a:lnTo>
                  <a:pt x="77370" y="9110"/>
                </a:lnTo>
                <a:lnTo>
                  <a:pt x="77450" y="8730"/>
                </a:lnTo>
                <a:lnTo>
                  <a:pt x="77400" y="8230"/>
                </a:lnTo>
                <a:lnTo>
                  <a:pt x="77220" y="7850"/>
                </a:lnTo>
                <a:lnTo>
                  <a:pt x="77080" y="7340"/>
                </a:lnTo>
                <a:lnTo>
                  <a:pt x="77130" y="6770"/>
                </a:lnTo>
                <a:lnTo>
                  <a:pt x="77140" y="6340"/>
                </a:lnTo>
                <a:lnTo>
                  <a:pt x="77150" y="6340"/>
                </a:lnTo>
                <a:lnTo>
                  <a:pt x="77180" y="6260"/>
                </a:lnTo>
                <a:lnTo>
                  <a:pt x="77810" y="6190"/>
                </a:lnTo>
                <a:lnTo>
                  <a:pt x="77840" y="6170"/>
                </a:lnTo>
                <a:lnTo>
                  <a:pt x="77900" y="6070"/>
                </a:lnTo>
                <a:lnTo>
                  <a:pt x="77930" y="6050"/>
                </a:lnTo>
                <a:lnTo>
                  <a:pt x="78060" y="6030"/>
                </a:lnTo>
                <a:lnTo>
                  <a:pt x="78120" y="6020"/>
                </a:lnTo>
                <a:lnTo>
                  <a:pt x="78190" y="6050"/>
                </a:lnTo>
                <a:lnTo>
                  <a:pt x="78230" y="6090"/>
                </a:lnTo>
                <a:lnTo>
                  <a:pt x="78240" y="6130"/>
                </a:lnTo>
                <a:lnTo>
                  <a:pt x="78240" y="6170"/>
                </a:lnTo>
                <a:lnTo>
                  <a:pt x="78260" y="6240"/>
                </a:lnTo>
                <a:lnTo>
                  <a:pt x="78450" y="6430"/>
                </a:lnTo>
                <a:lnTo>
                  <a:pt x="78680" y="6480"/>
                </a:lnTo>
                <a:lnTo>
                  <a:pt x="79210" y="6480"/>
                </a:lnTo>
                <a:lnTo>
                  <a:pt x="79440" y="6560"/>
                </a:lnTo>
                <a:lnTo>
                  <a:pt x="80010" y="6990"/>
                </a:lnTo>
                <a:lnTo>
                  <a:pt x="80120" y="7060"/>
                </a:lnTo>
                <a:lnTo>
                  <a:pt x="80220" y="7100"/>
                </a:lnTo>
                <a:lnTo>
                  <a:pt x="80320" y="7120"/>
                </a:lnTo>
                <a:lnTo>
                  <a:pt x="80590" y="7140"/>
                </a:lnTo>
                <a:lnTo>
                  <a:pt x="81940" y="7560"/>
                </a:lnTo>
                <a:lnTo>
                  <a:pt x="82250" y="7760"/>
                </a:lnTo>
                <a:lnTo>
                  <a:pt x="82360" y="7790"/>
                </a:lnTo>
                <a:lnTo>
                  <a:pt x="82420" y="7810"/>
                </a:lnTo>
                <a:lnTo>
                  <a:pt x="82610" y="7880"/>
                </a:lnTo>
                <a:lnTo>
                  <a:pt x="82690" y="7900"/>
                </a:lnTo>
                <a:lnTo>
                  <a:pt x="82890" y="7880"/>
                </a:lnTo>
                <a:lnTo>
                  <a:pt x="83020" y="7930"/>
                </a:lnTo>
                <a:lnTo>
                  <a:pt x="83260" y="8050"/>
                </a:lnTo>
                <a:lnTo>
                  <a:pt x="83520" y="8090"/>
                </a:lnTo>
                <a:lnTo>
                  <a:pt x="83630" y="8140"/>
                </a:lnTo>
                <a:lnTo>
                  <a:pt x="83710" y="8210"/>
                </a:lnTo>
                <a:lnTo>
                  <a:pt x="83720" y="8310"/>
                </a:lnTo>
                <a:lnTo>
                  <a:pt x="83690" y="8380"/>
                </a:lnTo>
                <a:lnTo>
                  <a:pt x="83590" y="8500"/>
                </a:lnTo>
                <a:lnTo>
                  <a:pt x="83570" y="8560"/>
                </a:lnTo>
                <a:lnTo>
                  <a:pt x="83620" y="8980"/>
                </a:lnTo>
                <a:lnTo>
                  <a:pt x="83670" y="9090"/>
                </a:lnTo>
                <a:lnTo>
                  <a:pt x="83760" y="9170"/>
                </a:lnTo>
                <a:lnTo>
                  <a:pt x="83880" y="9240"/>
                </a:lnTo>
                <a:lnTo>
                  <a:pt x="83830" y="9380"/>
                </a:lnTo>
                <a:lnTo>
                  <a:pt x="83760" y="9810"/>
                </a:lnTo>
                <a:lnTo>
                  <a:pt x="83650" y="9760"/>
                </a:lnTo>
                <a:lnTo>
                  <a:pt x="83670" y="9700"/>
                </a:lnTo>
                <a:lnTo>
                  <a:pt x="83650" y="9640"/>
                </a:lnTo>
                <a:lnTo>
                  <a:pt x="83620" y="9580"/>
                </a:lnTo>
                <a:lnTo>
                  <a:pt x="83570" y="9530"/>
                </a:lnTo>
                <a:lnTo>
                  <a:pt x="83480" y="10090"/>
                </a:lnTo>
                <a:lnTo>
                  <a:pt x="83490" y="10230"/>
                </a:lnTo>
                <a:lnTo>
                  <a:pt x="83570" y="10300"/>
                </a:lnTo>
                <a:lnTo>
                  <a:pt x="83920" y="10440"/>
                </a:lnTo>
                <a:lnTo>
                  <a:pt x="84050" y="10460"/>
                </a:lnTo>
                <a:lnTo>
                  <a:pt x="84150" y="10520"/>
                </a:lnTo>
                <a:lnTo>
                  <a:pt x="84260" y="10650"/>
                </a:lnTo>
                <a:lnTo>
                  <a:pt x="84350" y="10800"/>
                </a:lnTo>
                <a:lnTo>
                  <a:pt x="84430" y="11000"/>
                </a:lnTo>
                <a:lnTo>
                  <a:pt x="84470" y="11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Al Jabal al Akhdar"/>
          <p:cNvSpPr/>
          <p:nvPr/>
        </p:nvSpPr>
        <p:spPr>
          <a:xfrm>
            <a:off x="3555847" y="1325880"/>
            <a:ext cx="5080000" cy="4937760"/>
          </a:xfrm>
          <a:custGeom>
            <a:avLst/>
            <a:gdLst/>
            <a:ahLst/>
            <a:cxnLst/>
            <a:rect l="0" t="0" r="100000" b="97200"/>
            <a:pathLst>
              <a:path w="100000" h="97200">
                <a:moveTo>
                  <a:pt x="77900" y="18460"/>
                </a:moveTo>
                <a:lnTo>
                  <a:pt x="77090" y="18540"/>
                </a:lnTo>
                <a:lnTo>
                  <a:pt x="76060" y="18640"/>
                </a:lnTo>
                <a:lnTo>
                  <a:pt x="75620" y="18820"/>
                </a:lnTo>
                <a:lnTo>
                  <a:pt x="75590" y="17370"/>
                </a:lnTo>
                <a:lnTo>
                  <a:pt x="75410" y="17210"/>
                </a:lnTo>
                <a:lnTo>
                  <a:pt x="75260" y="16890"/>
                </a:lnTo>
                <a:lnTo>
                  <a:pt x="75040" y="16070"/>
                </a:lnTo>
                <a:lnTo>
                  <a:pt x="75060" y="15290"/>
                </a:lnTo>
                <a:lnTo>
                  <a:pt x="75290" y="14700"/>
                </a:lnTo>
                <a:lnTo>
                  <a:pt x="75340" y="14050"/>
                </a:lnTo>
                <a:lnTo>
                  <a:pt x="75310" y="13140"/>
                </a:lnTo>
                <a:lnTo>
                  <a:pt x="75130" y="12510"/>
                </a:lnTo>
                <a:lnTo>
                  <a:pt x="74520" y="12020"/>
                </a:lnTo>
                <a:lnTo>
                  <a:pt x="74150" y="11610"/>
                </a:lnTo>
                <a:lnTo>
                  <a:pt x="73950" y="10940"/>
                </a:lnTo>
                <a:lnTo>
                  <a:pt x="73590" y="10280"/>
                </a:lnTo>
                <a:lnTo>
                  <a:pt x="73420" y="9580"/>
                </a:lnTo>
                <a:lnTo>
                  <a:pt x="73400" y="9010"/>
                </a:lnTo>
                <a:lnTo>
                  <a:pt x="73730" y="8610"/>
                </a:lnTo>
                <a:lnTo>
                  <a:pt x="74150" y="8180"/>
                </a:lnTo>
                <a:lnTo>
                  <a:pt x="74130" y="7740"/>
                </a:lnTo>
                <a:lnTo>
                  <a:pt x="73760" y="7260"/>
                </a:lnTo>
                <a:lnTo>
                  <a:pt x="73720" y="7170"/>
                </a:lnTo>
                <a:lnTo>
                  <a:pt x="73710" y="7180"/>
                </a:lnTo>
                <a:lnTo>
                  <a:pt x="73660" y="7180"/>
                </a:lnTo>
                <a:lnTo>
                  <a:pt x="73610" y="7210"/>
                </a:lnTo>
                <a:lnTo>
                  <a:pt x="73560" y="7210"/>
                </a:lnTo>
                <a:lnTo>
                  <a:pt x="73550" y="7170"/>
                </a:lnTo>
                <a:lnTo>
                  <a:pt x="73880" y="7080"/>
                </a:lnTo>
                <a:lnTo>
                  <a:pt x="74110" y="6950"/>
                </a:lnTo>
                <a:lnTo>
                  <a:pt x="75000" y="6140"/>
                </a:lnTo>
                <a:lnTo>
                  <a:pt x="75080" y="6100"/>
                </a:lnTo>
                <a:lnTo>
                  <a:pt x="75360" y="6080"/>
                </a:lnTo>
                <a:lnTo>
                  <a:pt x="75620" y="6010"/>
                </a:lnTo>
                <a:lnTo>
                  <a:pt x="75780" y="6140"/>
                </a:lnTo>
                <a:lnTo>
                  <a:pt x="76030" y="6240"/>
                </a:lnTo>
                <a:lnTo>
                  <a:pt x="76310" y="6310"/>
                </a:lnTo>
                <a:lnTo>
                  <a:pt x="76550" y="6330"/>
                </a:lnTo>
                <a:lnTo>
                  <a:pt x="77180" y="6260"/>
                </a:lnTo>
                <a:lnTo>
                  <a:pt x="77150" y="6340"/>
                </a:lnTo>
                <a:lnTo>
                  <a:pt x="77140" y="6340"/>
                </a:lnTo>
                <a:lnTo>
                  <a:pt x="77130" y="6770"/>
                </a:lnTo>
                <a:lnTo>
                  <a:pt x="77080" y="7340"/>
                </a:lnTo>
                <a:lnTo>
                  <a:pt x="77220" y="7850"/>
                </a:lnTo>
                <a:lnTo>
                  <a:pt x="77400" y="8230"/>
                </a:lnTo>
                <a:lnTo>
                  <a:pt x="77450" y="8730"/>
                </a:lnTo>
                <a:lnTo>
                  <a:pt x="77370" y="9110"/>
                </a:lnTo>
                <a:lnTo>
                  <a:pt x="77200" y="9610"/>
                </a:lnTo>
                <a:lnTo>
                  <a:pt x="77120" y="10110"/>
                </a:lnTo>
                <a:lnTo>
                  <a:pt x="77020" y="10330"/>
                </a:lnTo>
                <a:lnTo>
                  <a:pt x="77130" y="10930"/>
                </a:lnTo>
                <a:lnTo>
                  <a:pt x="77140" y="11520"/>
                </a:lnTo>
                <a:lnTo>
                  <a:pt x="77280" y="12150"/>
                </a:lnTo>
                <a:lnTo>
                  <a:pt x="77250" y="13250"/>
                </a:lnTo>
                <a:lnTo>
                  <a:pt x="77260" y="13940"/>
                </a:lnTo>
                <a:lnTo>
                  <a:pt x="77200" y="14690"/>
                </a:lnTo>
                <a:lnTo>
                  <a:pt x="77070" y="15060"/>
                </a:lnTo>
                <a:lnTo>
                  <a:pt x="77070" y="16150"/>
                </a:lnTo>
                <a:lnTo>
                  <a:pt x="76960" y="16650"/>
                </a:lnTo>
                <a:lnTo>
                  <a:pt x="76780" y="17370"/>
                </a:lnTo>
                <a:lnTo>
                  <a:pt x="77900" y="18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Al Marj"/>
          <p:cNvSpPr/>
          <p:nvPr/>
        </p:nvSpPr>
        <p:spPr>
          <a:xfrm>
            <a:off x="3555847" y="1325880"/>
            <a:ext cx="5080000" cy="4937760"/>
          </a:xfrm>
          <a:custGeom>
            <a:avLst/>
            <a:gdLst/>
            <a:ahLst/>
            <a:cxnLst/>
            <a:rect l="0" t="0" r="100000" b="97200"/>
            <a:pathLst>
              <a:path w="100000" h="97200">
                <a:moveTo>
                  <a:pt x="75620" y="18820"/>
                </a:moveTo>
                <a:lnTo>
                  <a:pt x="75270" y="18970"/>
                </a:lnTo>
                <a:lnTo>
                  <a:pt x="73780" y="19040"/>
                </a:lnTo>
                <a:lnTo>
                  <a:pt x="73330" y="19030"/>
                </a:lnTo>
                <a:lnTo>
                  <a:pt x="73150" y="17400"/>
                </a:lnTo>
                <a:lnTo>
                  <a:pt x="72890" y="16870"/>
                </a:lnTo>
                <a:lnTo>
                  <a:pt x="72780" y="16180"/>
                </a:lnTo>
                <a:lnTo>
                  <a:pt x="72730" y="15620"/>
                </a:lnTo>
                <a:lnTo>
                  <a:pt x="72330" y="15230"/>
                </a:lnTo>
                <a:lnTo>
                  <a:pt x="72020" y="15320"/>
                </a:lnTo>
                <a:lnTo>
                  <a:pt x="71330" y="15370"/>
                </a:lnTo>
                <a:lnTo>
                  <a:pt x="70580" y="15260"/>
                </a:lnTo>
                <a:lnTo>
                  <a:pt x="70140" y="15280"/>
                </a:lnTo>
                <a:lnTo>
                  <a:pt x="69670" y="15490"/>
                </a:lnTo>
                <a:lnTo>
                  <a:pt x="68890" y="15350"/>
                </a:lnTo>
                <a:lnTo>
                  <a:pt x="68640" y="15010"/>
                </a:lnTo>
                <a:lnTo>
                  <a:pt x="68410" y="14280"/>
                </a:lnTo>
                <a:lnTo>
                  <a:pt x="68100" y="13740"/>
                </a:lnTo>
                <a:lnTo>
                  <a:pt x="67740" y="12990"/>
                </a:lnTo>
                <a:lnTo>
                  <a:pt x="67510" y="12260"/>
                </a:lnTo>
                <a:lnTo>
                  <a:pt x="67520" y="11760"/>
                </a:lnTo>
                <a:lnTo>
                  <a:pt x="67780" y="11010"/>
                </a:lnTo>
                <a:lnTo>
                  <a:pt x="68200" y="10420"/>
                </a:lnTo>
                <a:lnTo>
                  <a:pt x="68720" y="9960"/>
                </a:lnTo>
                <a:lnTo>
                  <a:pt x="68980" y="9520"/>
                </a:lnTo>
                <a:lnTo>
                  <a:pt x="69060" y="8770"/>
                </a:lnTo>
                <a:lnTo>
                  <a:pt x="69040" y="8660"/>
                </a:lnTo>
                <a:lnTo>
                  <a:pt x="70320" y="8110"/>
                </a:lnTo>
                <a:lnTo>
                  <a:pt x="71110" y="7570"/>
                </a:lnTo>
                <a:lnTo>
                  <a:pt x="71780" y="7230"/>
                </a:lnTo>
                <a:lnTo>
                  <a:pt x="72050" y="7170"/>
                </a:lnTo>
                <a:lnTo>
                  <a:pt x="73140" y="7240"/>
                </a:lnTo>
                <a:lnTo>
                  <a:pt x="73400" y="7210"/>
                </a:lnTo>
                <a:lnTo>
                  <a:pt x="73550" y="7170"/>
                </a:lnTo>
                <a:lnTo>
                  <a:pt x="73560" y="7210"/>
                </a:lnTo>
                <a:lnTo>
                  <a:pt x="73610" y="7210"/>
                </a:lnTo>
                <a:lnTo>
                  <a:pt x="73660" y="7180"/>
                </a:lnTo>
                <a:lnTo>
                  <a:pt x="73710" y="7180"/>
                </a:lnTo>
                <a:lnTo>
                  <a:pt x="73720" y="7170"/>
                </a:lnTo>
                <a:lnTo>
                  <a:pt x="73760" y="7260"/>
                </a:lnTo>
                <a:lnTo>
                  <a:pt x="74130" y="7740"/>
                </a:lnTo>
                <a:lnTo>
                  <a:pt x="74150" y="8180"/>
                </a:lnTo>
                <a:lnTo>
                  <a:pt x="73730" y="8610"/>
                </a:lnTo>
                <a:lnTo>
                  <a:pt x="73400" y="9010"/>
                </a:lnTo>
                <a:lnTo>
                  <a:pt x="73420" y="9580"/>
                </a:lnTo>
                <a:lnTo>
                  <a:pt x="73590" y="10280"/>
                </a:lnTo>
                <a:lnTo>
                  <a:pt x="73950" y="10940"/>
                </a:lnTo>
                <a:lnTo>
                  <a:pt x="74150" y="11610"/>
                </a:lnTo>
                <a:lnTo>
                  <a:pt x="74520" y="12020"/>
                </a:lnTo>
                <a:lnTo>
                  <a:pt x="75130" y="12510"/>
                </a:lnTo>
                <a:lnTo>
                  <a:pt x="75310" y="13140"/>
                </a:lnTo>
                <a:lnTo>
                  <a:pt x="75340" y="14050"/>
                </a:lnTo>
                <a:lnTo>
                  <a:pt x="75290" y="14700"/>
                </a:lnTo>
                <a:lnTo>
                  <a:pt x="75060" y="15290"/>
                </a:lnTo>
                <a:lnTo>
                  <a:pt x="75040" y="16070"/>
                </a:lnTo>
                <a:lnTo>
                  <a:pt x="75260" y="16890"/>
                </a:lnTo>
                <a:lnTo>
                  <a:pt x="75410" y="17210"/>
                </a:lnTo>
                <a:lnTo>
                  <a:pt x="75590" y="17370"/>
                </a:lnTo>
                <a:lnTo>
                  <a:pt x="75620" y="18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Benghazi"/>
          <p:cNvSpPr/>
          <p:nvPr/>
        </p:nvSpPr>
        <p:spPr>
          <a:xfrm>
            <a:off x="3555847" y="1325880"/>
            <a:ext cx="5080000" cy="4937760"/>
          </a:xfrm>
          <a:custGeom>
            <a:avLst/>
            <a:gdLst/>
            <a:ahLst/>
            <a:cxnLst/>
            <a:rect l="0" t="0" r="100000" b="97200"/>
            <a:pathLst>
              <a:path w="100000" h="97200">
                <a:moveTo>
                  <a:pt x="73330" y="19030"/>
                </a:moveTo>
                <a:lnTo>
                  <a:pt x="71110" y="18950"/>
                </a:lnTo>
                <a:lnTo>
                  <a:pt x="69980" y="19170"/>
                </a:lnTo>
                <a:lnTo>
                  <a:pt x="69150" y="19220"/>
                </a:lnTo>
                <a:lnTo>
                  <a:pt x="68740" y="19090"/>
                </a:lnTo>
                <a:lnTo>
                  <a:pt x="68130" y="18670"/>
                </a:lnTo>
                <a:lnTo>
                  <a:pt x="67700" y="18090"/>
                </a:lnTo>
                <a:lnTo>
                  <a:pt x="67450" y="17700"/>
                </a:lnTo>
                <a:lnTo>
                  <a:pt x="66810" y="17490"/>
                </a:lnTo>
                <a:lnTo>
                  <a:pt x="66490" y="17510"/>
                </a:lnTo>
                <a:lnTo>
                  <a:pt x="66510" y="17570"/>
                </a:lnTo>
                <a:lnTo>
                  <a:pt x="66570" y="17640"/>
                </a:lnTo>
                <a:lnTo>
                  <a:pt x="66590" y="17670"/>
                </a:lnTo>
                <a:lnTo>
                  <a:pt x="66610" y="17730"/>
                </a:lnTo>
                <a:lnTo>
                  <a:pt x="66540" y="17760"/>
                </a:lnTo>
                <a:lnTo>
                  <a:pt x="66460" y="17630"/>
                </a:lnTo>
                <a:lnTo>
                  <a:pt x="66320" y="17180"/>
                </a:lnTo>
                <a:lnTo>
                  <a:pt x="66200" y="17000"/>
                </a:lnTo>
                <a:lnTo>
                  <a:pt x="65940" y="16730"/>
                </a:lnTo>
                <a:lnTo>
                  <a:pt x="65850" y="16590"/>
                </a:lnTo>
                <a:lnTo>
                  <a:pt x="65460" y="15490"/>
                </a:lnTo>
                <a:lnTo>
                  <a:pt x="65430" y="15210"/>
                </a:lnTo>
                <a:lnTo>
                  <a:pt x="65420" y="14910"/>
                </a:lnTo>
                <a:lnTo>
                  <a:pt x="65400" y="14800"/>
                </a:lnTo>
                <a:lnTo>
                  <a:pt x="65300" y="14540"/>
                </a:lnTo>
                <a:lnTo>
                  <a:pt x="65270" y="14420"/>
                </a:lnTo>
                <a:lnTo>
                  <a:pt x="65250" y="14140"/>
                </a:lnTo>
                <a:lnTo>
                  <a:pt x="65260" y="13830"/>
                </a:lnTo>
                <a:lnTo>
                  <a:pt x="65340" y="13260"/>
                </a:lnTo>
                <a:lnTo>
                  <a:pt x="65420" y="13010"/>
                </a:lnTo>
                <a:lnTo>
                  <a:pt x="65410" y="12940"/>
                </a:lnTo>
                <a:lnTo>
                  <a:pt x="65390" y="12860"/>
                </a:lnTo>
                <a:lnTo>
                  <a:pt x="65380" y="12790"/>
                </a:lnTo>
                <a:lnTo>
                  <a:pt x="65400" y="12720"/>
                </a:lnTo>
                <a:lnTo>
                  <a:pt x="65480" y="12620"/>
                </a:lnTo>
                <a:lnTo>
                  <a:pt x="66000" y="11510"/>
                </a:lnTo>
                <a:lnTo>
                  <a:pt x="66140" y="11300"/>
                </a:lnTo>
                <a:lnTo>
                  <a:pt x="67230" y="10190"/>
                </a:lnTo>
                <a:lnTo>
                  <a:pt x="67320" y="10040"/>
                </a:lnTo>
                <a:lnTo>
                  <a:pt x="67600" y="9710"/>
                </a:lnTo>
                <a:lnTo>
                  <a:pt x="67720" y="9640"/>
                </a:lnTo>
                <a:lnTo>
                  <a:pt x="67950" y="9540"/>
                </a:lnTo>
                <a:lnTo>
                  <a:pt x="68050" y="9450"/>
                </a:lnTo>
                <a:lnTo>
                  <a:pt x="68130" y="9370"/>
                </a:lnTo>
                <a:lnTo>
                  <a:pt x="68970" y="8700"/>
                </a:lnTo>
                <a:lnTo>
                  <a:pt x="69040" y="8660"/>
                </a:lnTo>
                <a:lnTo>
                  <a:pt x="69060" y="8770"/>
                </a:lnTo>
                <a:lnTo>
                  <a:pt x="68980" y="9520"/>
                </a:lnTo>
                <a:lnTo>
                  <a:pt x="68720" y="9960"/>
                </a:lnTo>
                <a:lnTo>
                  <a:pt x="68200" y="10420"/>
                </a:lnTo>
                <a:lnTo>
                  <a:pt x="67780" y="11010"/>
                </a:lnTo>
                <a:lnTo>
                  <a:pt x="67520" y="11760"/>
                </a:lnTo>
                <a:lnTo>
                  <a:pt x="67510" y="12260"/>
                </a:lnTo>
                <a:lnTo>
                  <a:pt x="67740" y="12990"/>
                </a:lnTo>
                <a:lnTo>
                  <a:pt x="68100" y="13740"/>
                </a:lnTo>
                <a:lnTo>
                  <a:pt x="68410" y="14280"/>
                </a:lnTo>
                <a:lnTo>
                  <a:pt x="68640" y="15010"/>
                </a:lnTo>
                <a:lnTo>
                  <a:pt x="68890" y="15350"/>
                </a:lnTo>
                <a:lnTo>
                  <a:pt x="69670" y="15490"/>
                </a:lnTo>
                <a:lnTo>
                  <a:pt x="70140" y="15280"/>
                </a:lnTo>
                <a:lnTo>
                  <a:pt x="70580" y="15260"/>
                </a:lnTo>
                <a:lnTo>
                  <a:pt x="71330" y="15370"/>
                </a:lnTo>
                <a:lnTo>
                  <a:pt x="72020" y="15320"/>
                </a:lnTo>
                <a:lnTo>
                  <a:pt x="72330" y="15230"/>
                </a:lnTo>
                <a:lnTo>
                  <a:pt x="72730" y="15620"/>
                </a:lnTo>
                <a:lnTo>
                  <a:pt x="72780" y="16180"/>
                </a:lnTo>
                <a:lnTo>
                  <a:pt x="72890" y="16870"/>
                </a:lnTo>
                <a:lnTo>
                  <a:pt x="73150" y="17400"/>
                </a:lnTo>
                <a:lnTo>
                  <a:pt x="73330" y="19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Al Jifarah"/>
          <p:cNvSpPr/>
          <p:nvPr/>
        </p:nvSpPr>
        <p:spPr>
          <a:xfrm>
            <a:off x="3555847" y="1325880"/>
            <a:ext cx="5080000" cy="4937760"/>
          </a:xfrm>
          <a:custGeom>
            <a:avLst/>
            <a:gdLst/>
            <a:ahLst/>
            <a:cxnLst/>
            <a:rect l="0" t="0" r="100000" b="97200"/>
            <a:pathLst>
              <a:path w="100000" h="97200">
                <a:moveTo>
                  <a:pt x="26720" y="10230"/>
                </a:moveTo>
                <a:lnTo>
                  <a:pt x="26810" y="10340"/>
                </a:lnTo>
                <a:lnTo>
                  <a:pt x="26450" y="10380"/>
                </a:lnTo>
                <a:lnTo>
                  <a:pt x="26260" y="10510"/>
                </a:lnTo>
                <a:lnTo>
                  <a:pt x="25650" y="10600"/>
                </a:lnTo>
                <a:lnTo>
                  <a:pt x="25150" y="10610"/>
                </a:lnTo>
                <a:lnTo>
                  <a:pt x="24320" y="10730"/>
                </a:lnTo>
                <a:lnTo>
                  <a:pt x="24380" y="10210"/>
                </a:lnTo>
                <a:lnTo>
                  <a:pt x="24340" y="9730"/>
                </a:lnTo>
                <a:lnTo>
                  <a:pt x="24770" y="8680"/>
                </a:lnTo>
                <a:lnTo>
                  <a:pt x="24930" y="8390"/>
                </a:lnTo>
                <a:lnTo>
                  <a:pt x="25180" y="7940"/>
                </a:lnTo>
                <a:lnTo>
                  <a:pt x="25780" y="7620"/>
                </a:lnTo>
                <a:lnTo>
                  <a:pt x="25800" y="7580"/>
                </a:lnTo>
                <a:lnTo>
                  <a:pt x="26300" y="8070"/>
                </a:lnTo>
                <a:lnTo>
                  <a:pt x="26360" y="8640"/>
                </a:lnTo>
                <a:lnTo>
                  <a:pt x="26460" y="9370"/>
                </a:lnTo>
                <a:lnTo>
                  <a:pt x="26440" y="9850"/>
                </a:lnTo>
                <a:lnTo>
                  <a:pt x="26720" y="10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9" name="Al Jabal al Gharbi"/>
          <p:cNvSpPr/>
          <p:nvPr/>
        </p:nvSpPr>
        <p:spPr>
          <a:xfrm>
            <a:off x="3555847" y="1325880"/>
            <a:ext cx="5080000" cy="4937760"/>
          </a:xfrm>
          <a:custGeom>
            <a:avLst/>
            <a:gdLst/>
            <a:ahLst/>
            <a:cxnLst/>
            <a:rect l="0" t="0" r="100000" b="97200"/>
            <a:pathLst>
              <a:path w="100000" h="97200">
                <a:moveTo>
                  <a:pt x="19320" y="35250"/>
                </a:moveTo>
                <a:lnTo>
                  <a:pt x="19140" y="34060"/>
                </a:lnTo>
                <a:lnTo>
                  <a:pt x="19000" y="33510"/>
                </a:lnTo>
                <a:lnTo>
                  <a:pt x="18490" y="32790"/>
                </a:lnTo>
                <a:lnTo>
                  <a:pt x="18030" y="32010"/>
                </a:lnTo>
                <a:lnTo>
                  <a:pt x="18040" y="30160"/>
                </a:lnTo>
                <a:lnTo>
                  <a:pt x="17810" y="28750"/>
                </a:lnTo>
                <a:lnTo>
                  <a:pt x="17570" y="27220"/>
                </a:lnTo>
                <a:lnTo>
                  <a:pt x="17400" y="25740"/>
                </a:lnTo>
                <a:lnTo>
                  <a:pt x="17360" y="24380"/>
                </a:lnTo>
                <a:lnTo>
                  <a:pt x="17380" y="23200"/>
                </a:lnTo>
                <a:lnTo>
                  <a:pt x="17230" y="22340"/>
                </a:lnTo>
                <a:lnTo>
                  <a:pt x="17280" y="21960"/>
                </a:lnTo>
                <a:lnTo>
                  <a:pt x="17580" y="21640"/>
                </a:lnTo>
                <a:lnTo>
                  <a:pt x="18060" y="20880"/>
                </a:lnTo>
                <a:lnTo>
                  <a:pt x="18830" y="19730"/>
                </a:lnTo>
                <a:lnTo>
                  <a:pt x="19380" y="18720"/>
                </a:lnTo>
                <a:lnTo>
                  <a:pt x="19280" y="18680"/>
                </a:lnTo>
                <a:lnTo>
                  <a:pt x="18990" y="18140"/>
                </a:lnTo>
                <a:lnTo>
                  <a:pt x="18750" y="17600"/>
                </a:lnTo>
                <a:lnTo>
                  <a:pt x="18650" y="17000"/>
                </a:lnTo>
                <a:lnTo>
                  <a:pt x="18700" y="16150"/>
                </a:lnTo>
                <a:lnTo>
                  <a:pt x="18630" y="15470"/>
                </a:lnTo>
                <a:lnTo>
                  <a:pt x="18660" y="14670"/>
                </a:lnTo>
                <a:lnTo>
                  <a:pt x="18760" y="13990"/>
                </a:lnTo>
                <a:lnTo>
                  <a:pt x="18670" y="13490"/>
                </a:lnTo>
                <a:lnTo>
                  <a:pt x="18570" y="12760"/>
                </a:lnTo>
                <a:lnTo>
                  <a:pt x="18670" y="11900"/>
                </a:lnTo>
                <a:lnTo>
                  <a:pt x="18800" y="11220"/>
                </a:lnTo>
                <a:lnTo>
                  <a:pt x="18800" y="10410"/>
                </a:lnTo>
                <a:lnTo>
                  <a:pt x="20420" y="10460"/>
                </a:lnTo>
                <a:lnTo>
                  <a:pt x="21280" y="10480"/>
                </a:lnTo>
                <a:lnTo>
                  <a:pt x="21910" y="10430"/>
                </a:lnTo>
                <a:lnTo>
                  <a:pt x="22420" y="10640"/>
                </a:lnTo>
                <a:lnTo>
                  <a:pt x="22900" y="10780"/>
                </a:lnTo>
                <a:lnTo>
                  <a:pt x="23340" y="10920"/>
                </a:lnTo>
                <a:lnTo>
                  <a:pt x="23560" y="10870"/>
                </a:lnTo>
                <a:lnTo>
                  <a:pt x="23840" y="10800"/>
                </a:lnTo>
                <a:lnTo>
                  <a:pt x="24320" y="10730"/>
                </a:lnTo>
                <a:lnTo>
                  <a:pt x="25150" y="10610"/>
                </a:lnTo>
                <a:lnTo>
                  <a:pt x="25650" y="10600"/>
                </a:lnTo>
                <a:lnTo>
                  <a:pt x="26260" y="10510"/>
                </a:lnTo>
                <a:lnTo>
                  <a:pt x="26450" y="10380"/>
                </a:lnTo>
                <a:lnTo>
                  <a:pt x="26810" y="10340"/>
                </a:lnTo>
                <a:lnTo>
                  <a:pt x="27090" y="10660"/>
                </a:lnTo>
                <a:lnTo>
                  <a:pt x="27460" y="11130"/>
                </a:lnTo>
                <a:lnTo>
                  <a:pt x="27620" y="11760"/>
                </a:lnTo>
                <a:lnTo>
                  <a:pt x="27650" y="12160"/>
                </a:lnTo>
                <a:lnTo>
                  <a:pt x="27970" y="12770"/>
                </a:lnTo>
                <a:lnTo>
                  <a:pt x="28190" y="13770"/>
                </a:lnTo>
                <a:lnTo>
                  <a:pt x="28550" y="14500"/>
                </a:lnTo>
                <a:lnTo>
                  <a:pt x="28820" y="15120"/>
                </a:lnTo>
                <a:lnTo>
                  <a:pt x="29010" y="15840"/>
                </a:lnTo>
                <a:lnTo>
                  <a:pt x="29330" y="16300"/>
                </a:lnTo>
                <a:lnTo>
                  <a:pt x="29960" y="17090"/>
                </a:lnTo>
                <a:lnTo>
                  <a:pt x="30330" y="17310"/>
                </a:lnTo>
                <a:lnTo>
                  <a:pt x="30650" y="17510"/>
                </a:lnTo>
                <a:lnTo>
                  <a:pt x="30750" y="17630"/>
                </a:lnTo>
                <a:lnTo>
                  <a:pt x="31510" y="19050"/>
                </a:lnTo>
                <a:lnTo>
                  <a:pt x="32030" y="20360"/>
                </a:lnTo>
                <a:lnTo>
                  <a:pt x="32350" y="21140"/>
                </a:lnTo>
                <a:lnTo>
                  <a:pt x="33190" y="21590"/>
                </a:lnTo>
                <a:lnTo>
                  <a:pt x="33730" y="21820"/>
                </a:lnTo>
                <a:lnTo>
                  <a:pt x="34360" y="22280"/>
                </a:lnTo>
                <a:lnTo>
                  <a:pt x="35630" y="22630"/>
                </a:lnTo>
                <a:lnTo>
                  <a:pt x="36080" y="22850"/>
                </a:lnTo>
                <a:lnTo>
                  <a:pt x="36110" y="22870"/>
                </a:lnTo>
                <a:lnTo>
                  <a:pt x="36610" y="23230"/>
                </a:lnTo>
                <a:lnTo>
                  <a:pt x="36720" y="24230"/>
                </a:lnTo>
                <a:lnTo>
                  <a:pt x="36790" y="25080"/>
                </a:lnTo>
                <a:lnTo>
                  <a:pt x="36780" y="25840"/>
                </a:lnTo>
                <a:lnTo>
                  <a:pt x="36500" y="26350"/>
                </a:lnTo>
                <a:lnTo>
                  <a:pt x="36120" y="26750"/>
                </a:lnTo>
                <a:lnTo>
                  <a:pt x="36050" y="26880"/>
                </a:lnTo>
                <a:lnTo>
                  <a:pt x="35870" y="27230"/>
                </a:lnTo>
                <a:lnTo>
                  <a:pt x="35530" y="27700"/>
                </a:lnTo>
                <a:lnTo>
                  <a:pt x="35370" y="28060"/>
                </a:lnTo>
                <a:lnTo>
                  <a:pt x="35390" y="28560"/>
                </a:lnTo>
                <a:lnTo>
                  <a:pt x="35490" y="29030"/>
                </a:lnTo>
                <a:lnTo>
                  <a:pt x="35510" y="29560"/>
                </a:lnTo>
                <a:lnTo>
                  <a:pt x="35470" y="29900"/>
                </a:lnTo>
                <a:lnTo>
                  <a:pt x="35230" y="30230"/>
                </a:lnTo>
                <a:lnTo>
                  <a:pt x="34770" y="30520"/>
                </a:lnTo>
                <a:lnTo>
                  <a:pt x="34050" y="31050"/>
                </a:lnTo>
                <a:lnTo>
                  <a:pt x="33550" y="31200"/>
                </a:lnTo>
                <a:lnTo>
                  <a:pt x="33560" y="30840"/>
                </a:lnTo>
                <a:lnTo>
                  <a:pt x="33260" y="30460"/>
                </a:lnTo>
                <a:lnTo>
                  <a:pt x="32780" y="29940"/>
                </a:lnTo>
                <a:lnTo>
                  <a:pt x="32180" y="29500"/>
                </a:lnTo>
                <a:lnTo>
                  <a:pt x="31430" y="29130"/>
                </a:lnTo>
                <a:lnTo>
                  <a:pt x="31080" y="28930"/>
                </a:lnTo>
                <a:lnTo>
                  <a:pt x="30610" y="28830"/>
                </a:lnTo>
                <a:lnTo>
                  <a:pt x="30120" y="28970"/>
                </a:lnTo>
                <a:lnTo>
                  <a:pt x="29470" y="29510"/>
                </a:lnTo>
                <a:lnTo>
                  <a:pt x="29160" y="29790"/>
                </a:lnTo>
                <a:lnTo>
                  <a:pt x="28800" y="30230"/>
                </a:lnTo>
                <a:lnTo>
                  <a:pt x="28340" y="30820"/>
                </a:lnTo>
                <a:lnTo>
                  <a:pt x="28070" y="31390"/>
                </a:lnTo>
                <a:lnTo>
                  <a:pt x="27780" y="31870"/>
                </a:lnTo>
                <a:lnTo>
                  <a:pt x="27430" y="32350"/>
                </a:lnTo>
                <a:lnTo>
                  <a:pt x="27100" y="32880"/>
                </a:lnTo>
                <a:lnTo>
                  <a:pt x="26560" y="33620"/>
                </a:lnTo>
                <a:lnTo>
                  <a:pt x="25960" y="34300"/>
                </a:lnTo>
                <a:lnTo>
                  <a:pt x="25320" y="34640"/>
                </a:lnTo>
                <a:lnTo>
                  <a:pt x="24820" y="34950"/>
                </a:lnTo>
                <a:lnTo>
                  <a:pt x="24490" y="35150"/>
                </a:lnTo>
                <a:lnTo>
                  <a:pt x="24150" y="35460"/>
                </a:lnTo>
                <a:lnTo>
                  <a:pt x="23960" y="35910"/>
                </a:lnTo>
                <a:lnTo>
                  <a:pt x="23560" y="36330"/>
                </a:lnTo>
                <a:lnTo>
                  <a:pt x="22990" y="36350"/>
                </a:lnTo>
                <a:lnTo>
                  <a:pt x="22490" y="36100"/>
                </a:lnTo>
                <a:lnTo>
                  <a:pt x="22430" y="35590"/>
                </a:lnTo>
                <a:lnTo>
                  <a:pt x="22080" y="35520"/>
                </a:lnTo>
                <a:lnTo>
                  <a:pt x="21620" y="35490"/>
                </a:lnTo>
                <a:lnTo>
                  <a:pt x="21200" y="35440"/>
                </a:lnTo>
                <a:lnTo>
                  <a:pt x="20500" y="35150"/>
                </a:lnTo>
                <a:lnTo>
                  <a:pt x="20230" y="35110"/>
                </a:lnTo>
                <a:lnTo>
                  <a:pt x="19500" y="34900"/>
                </a:lnTo>
                <a:lnTo>
                  <a:pt x="19320" y="35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0" name="Al Jufrah"/>
          <p:cNvSpPr/>
          <p:nvPr/>
        </p:nvSpPr>
        <p:spPr>
          <a:xfrm>
            <a:off x="3555847" y="1325880"/>
            <a:ext cx="5080000" cy="4937760"/>
          </a:xfrm>
          <a:custGeom>
            <a:avLst/>
            <a:gdLst/>
            <a:ahLst/>
            <a:cxnLst/>
            <a:rect l="0" t="0" r="100000" b="97200"/>
            <a:pathLst>
              <a:path w="100000" h="97200">
                <a:moveTo>
                  <a:pt x="60940" y="45560"/>
                </a:moveTo>
                <a:lnTo>
                  <a:pt x="60930" y="48820"/>
                </a:lnTo>
                <a:lnTo>
                  <a:pt x="60930" y="52060"/>
                </a:lnTo>
                <a:lnTo>
                  <a:pt x="60680" y="51940"/>
                </a:lnTo>
                <a:lnTo>
                  <a:pt x="60080" y="51730"/>
                </a:lnTo>
                <a:lnTo>
                  <a:pt x="59300" y="51540"/>
                </a:lnTo>
                <a:lnTo>
                  <a:pt x="58390" y="51360"/>
                </a:lnTo>
                <a:lnTo>
                  <a:pt x="57740" y="51190"/>
                </a:lnTo>
                <a:lnTo>
                  <a:pt x="57160" y="51130"/>
                </a:lnTo>
                <a:lnTo>
                  <a:pt x="56570" y="50590"/>
                </a:lnTo>
                <a:lnTo>
                  <a:pt x="56040" y="49970"/>
                </a:lnTo>
                <a:lnTo>
                  <a:pt x="55370" y="49670"/>
                </a:lnTo>
                <a:lnTo>
                  <a:pt x="54550" y="49870"/>
                </a:lnTo>
                <a:lnTo>
                  <a:pt x="53930" y="50200"/>
                </a:lnTo>
                <a:lnTo>
                  <a:pt x="53660" y="50530"/>
                </a:lnTo>
                <a:lnTo>
                  <a:pt x="52910" y="51080"/>
                </a:lnTo>
                <a:lnTo>
                  <a:pt x="52440" y="51220"/>
                </a:lnTo>
                <a:lnTo>
                  <a:pt x="51690" y="51280"/>
                </a:lnTo>
                <a:lnTo>
                  <a:pt x="51270" y="51550"/>
                </a:lnTo>
                <a:lnTo>
                  <a:pt x="50790" y="51750"/>
                </a:lnTo>
                <a:lnTo>
                  <a:pt x="49940" y="51440"/>
                </a:lnTo>
                <a:lnTo>
                  <a:pt x="48960" y="51220"/>
                </a:lnTo>
                <a:lnTo>
                  <a:pt x="48080" y="51040"/>
                </a:lnTo>
                <a:lnTo>
                  <a:pt x="47750" y="50580"/>
                </a:lnTo>
                <a:lnTo>
                  <a:pt x="47290" y="50260"/>
                </a:lnTo>
                <a:lnTo>
                  <a:pt x="46850" y="49990"/>
                </a:lnTo>
                <a:lnTo>
                  <a:pt x="46240" y="49350"/>
                </a:lnTo>
                <a:lnTo>
                  <a:pt x="45930" y="48690"/>
                </a:lnTo>
                <a:lnTo>
                  <a:pt x="45980" y="48030"/>
                </a:lnTo>
                <a:lnTo>
                  <a:pt x="45660" y="47570"/>
                </a:lnTo>
                <a:lnTo>
                  <a:pt x="45310" y="47370"/>
                </a:lnTo>
                <a:lnTo>
                  <a:pt x="44800" y="47110"/>
                </a:lnTo>
                <a:lnTo>
                  <a:pt x="44520" y="46980"/>
                </a:lnTo>
                <a:lnTo>
                  <a:pt x="44260" y="46640"/>
                </a:lnTo>
                <a:lnTo>
                  <a:pt x="44210" y="46100"/>
                </a:lnTo>
                <a:lnTo>
                  <a:pt x="44220" y="45630"/>
                </a:lnTo>
                <a:lnTo>
                  <a:pt x="44270" y="45160"/>
                </a:lnTo>
                <a:lnTo>
                  <a:pt x="44280" y="45100"/>
                </a:lnTo>
                <a:lnTo>
                  <a:pt x="44150" y="44660"/>
                </a:lnTo>
                <a:lnTo>
                  <a:pt x="43770" y="44440"/>
                </a:lnTo>
                <a:lnTo>
                  <a:pt x="43400" y="44100"/>
                </a:lnTo>
                <a:lnTo>
                  <a:pt x="43020" y="43880"/>
                </a:lnTo>
                <a:lnTo>
                  <a:pt x="42790" y="43660"/>
                </a:lnTo>
                <a:lnTo>
                  <a:pt x="42610" y="43160"/>
                </a:lnTo>
                <a:lnTo>
                  <a:pt x="42450" y="42620"/>
                </a:lnTo>
                <a:lnTo>
                  <a:pt x="41900" y="41780"/>
                </a:lnTo>
                <a:lnTo>
                  <a:pt x="41480" y="41150"/>
                </a:lnTo>
                <a:lnTo>
                  <a:pt x="41480" y="40960"/>
                </a:lnTo>
                <a:lnTo>
                  <a:pt x="41490" y="40820"/>
                </a:lnTo>
                <a:lnTo>
                  <a:pt x="41680" y="40320"/>
                </a:lnTo>
                <a:lnTo>
                  <a:pt x="41910" y="39700"/>
                </a:lnTo>
                <a:lnTo>
                  <a:pt x="42050" y="39170"/>
                </a:lnTo>
                <a:lnTo>
                  <a:pt x="41960" y="38630"/>
                </a:lnTo>
                <a:lnTo>
                  <a:pt x="41460" y="38120"/>
                </a:lnTo>
                <a:lnTo>
                  <a:pt x="41050" y="38000"/>
                </a:lnTo>
                <a:lnTo>
                  <a:pt x="40290" y="37740"/>
                </a:lnTo>
                <a:lnTo>
                  <a:pt x="39820" y="37710"/>
                </a:lnTo>
                <a:lnTo>
                  <a:pt x="39090" y="37790"/>
                </a:lnTo>
                <a:lnTo>
                  <a:pt x="38330" y="38220"/>
                </a:lnTo>
                <a:lnTo>
                  <a:pt x="37600" y="38300"/>
                </a:lnTo>
                <a:lnTo>
                  <a:pt x="36990" y="38200"/>
                </a:lnTo>
                <a:lnTo>
                  <a:pt x="36860" y="37720"/>
                </a:lnTo>
                <a:lnTo>
                  <a:pt x="36850" y="37210"/>
                </a:lnTo>
                <a:lnTo>
                  <a:pt x="36660" y="36480"/>
                </a:lnTo>
                <a:lnTo>
                  <a:pt x="35970" y="35740"/>
                </a:lnTo>
                <a:lnTo>
                  <a:pt x="34930" y="35070"/>
                </a:lnTo>
                <a:lnTo>
                  <a:pt x="34510" y="34730"/>
                </a:lnTo>
                <a:lnTo>
                  <a:pt x="34170" y="34430"/>
                </a:lnTo>
                <a:lnTo>
                  <a:pt x="33830" y="33910"/>
                </a:lnTo>
                <a:lnTo>
                  <a:pt x="33560" y="33380"/>
                </a:lnTo>
                <a:lnTo>
                  <a:pt x="33480" y="32660"/>
                </a:lnTo>
                <a:lnTo>
                  <a:pt x="33520" y="31850"/>
                </a:lnTo>
                <a:lnTo>
                  <a:pt x="33550" y="31200"/>
                </a:lnTo>
                <a:lnTo>
                  <a:pt x="34050" y="31050"/>
                </a:lnTo>
                <a:lnTo>
                  <a:pt x="34770" y="30520"/>
                </a:lnTo>
                <a:lnTo>
                  <a:pt x="35230" y="30230"/>
                </a:lnTo>
                <a:lnTo>
                  <a:pt x="35470" y="29900"/>
                </a:lnTo>
                <a:lnTo>
                  <a:pt x="35510" y="29560"/>
                </a:lnTo>
                <a:lnTo>
                  <a:pt x="35490" y="29030"/>
                </a:lnTo>
                <a:lnTo>
                  <a:pt x="35390" y="28560"/>
                </a:lnTo>
                <a:lnTo>
                  <a:pt x="35370" y="28060"/>
                </a:lnTo>
                <a:lnTo>
                  <a:pt x="35530" y="27700"/>
                </a:lnTo>
                <a:lnTo>
                  <a:pt x="35870" y="27230"/>
                </a:lnTo>
                <a:lnTo>
                  <a:pt x="36050" y="26880"/>
                </a:lnTo>
                <a:lnTo>
                  <a:pt x="36320" y="27030"/>
                </a:lnTo>
                <a:lnTo>
                  <a:pt x="36750" y="27450"/>
                </a:lnTo>
                <a:lnTo>
                  <a:pt x="37190" y="27940"/>
                </a:lnTo>
                <a:lnTo>
                  <a:pt x="38060" y="28230"/>
                </a:lnTo>
                <a:lnTo>
                  <a:pt x="38620" y="28350"/>
                </a:lnTo>
                <a:lnTo>
                  <a:pt x="39110" y="28530"/>
                </a:lnTo>
                <a:lnTo>
                  <a:pt x="39790" y="28520"/>
                </a:lnTo>
                <a:lnTo>
                  <a:pt x="40170" y="28700"/>
                </a:lnTo>
                <a:lnTo>
                  <a:pt x="40350" y="28880"/>
                </a:lnTo>
                <a:lnTo>
                  <a:pt x="40730" y="29490"/>
                </a:lnTo>
                <a:lnTo>
                  <a:pt x="41160" y="29980"/>
                </a:lnTo>
                <a:lnTo>
                  <a:pt x="41970" y="30090"/>
                </a:lnTo>
                <a:lnTo>
                  <a:pt x="42330" y="29780"/>
                </a:lnTo>
                <a:lnTo>
                  <a:pt x="42890" y="29470"/>
                </a:lnTo>
                <a:lnTo>
                  <a:pt x="43440" y="29280"/>
                </a:lnTo>
                <a:lnTo>
                  <a:pt x="44240" y="29520"/>
                </a:lnTo>
                <a:lnTo>
                  <a:pt x="44800" y="29700"/>
                </a:lnTo>
                <a:lnTo>
                  <a:pt x="45070" y="29880"/>
                </a:lnTo>
                <a:lnTo>
                  <a:pt x="45170" y="29820"/>
                </a:lnTo>
                <a:lnTo>
                  <a:pt x="45850" y="30000"/>
                </a:lnTo>
                <a:lnTo>
                  <a:pt x="46960" y="29930"/>
                </a:lnTo>
                <a:lnTo>
                  <a:pt x="47580" y="29680"/>
                </a:lnTo>
                <a:lnTo>
                  <a:pt x="48320" y="29740"/>
                </a:lnTo>
                <a:lnTo>
                  <a:pt x="48930" y="30290"/>
                </a:lnTo>
                <a:lnTo>
                  <a:pt x="49800" y="30530"/>
                </a:lnTo>
                <a:lnTo>
                  <a:pt x="50350" y="30720"/>
                </a:lnTo>
                <a:lnTo>
                  <a:pt x="50910" y="30220"/>
                </a:lnTo>
                <a:lnTo>
                  <a:pt x="51340" y="29980"/>
                </a:lnTo>
                <a:lnTo>
                  <a:pt x="51770" y="29980"/>
                </a:lnTo>
                <a:lnTo>
                  <a:pt x="52260" y="30410"/>
                </a:lnTo>
                <a:lnTo>
                  <a:pt x="52380" y="30900"/>
                </a:lnTo>
                <a:lnTo>
                  <a:pt x="52630" y="31510"/>
                </a:lnTo>
                <a:lnTo>
                  <a:pt x="53120" y="32070"/>
                </a:lnTo>
                <a:lnTo>
                  <a:pt x="53610" y="32680"/>
                </a:lnTo>
                <a:lnTo>
                  <a:pt x="53850" y="33420"/>
                </a:lnTo>
                <a:lnTo>
                  <a:pt x="54090" y="34340"/>
                </a:lnTo>
                <a:lnTo>
                  <a:pt x="54700" y="34950"/>
                </a:lnTo>
                <a:lnTo>
                  <a:pt x="55490" y="35510"/>
                </a:lnTo>
                <a:lnTo>
                  <a:pt x="56410" y="35760"/>
                </a:lnTo>
                <a:lnTo>
                  <a:pt x="57070" y="35970"/>
                </a:lnTo>
                <a:lnTo>
                  <a:pt x="57070" y="35860"/>
                </a:lnTo>
                <a:lnTo>
                  <a:pt x="58330" y="36290"/>
                </a:lnTo>
                <a:lnTo>
                  <a:pt x="59980" y="36790"/>
                </a:lnTo>
                <a:lnTo>
                  <a:pt x="59980" y="36800"/>
                </a:lnTo>
                <a:lnTo>
                  <a:pt x="60950" y="36870"/>
                </a:lnTo>
                <a:lnTo>
                  <a:pt x="60940" y="45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1" name="Sabha"/>
          <p:cNvSpPr/>
          <p:nvPr/>
        </p:nvSpPr>
        <p:spPr>
          <a:xfrm>
            <a:off x="3555847" y="1325880"/>
            <a:ext cx="5080000" cy="4937760"/>
          </a:xfrm>
          <a:custGeom>
            <a:avLst/>
            <a:gdLst/>
            <a:ahLst/>
            <a:cxnLst/>
            <a:rect l="0" t="0" r="100000" b="97200"/>
            <a:pathLst>
              <a:path w="100000" h="97200">
                <a:moveTo>
                  <a:pt x="44270" y="45160"/>
                </a:moveTo>
                <a:lnTo>
                  <a:pt x="41280" y="45980"/>
                </a:lnTo>
                <a:lnTo>
                  <a:pt x="40680" y="46110"/>
                </a:lnTo>
                <a:lnTo>
                  <a:pt x="39590" y="46310"/>
                </a:lnTo>
                <a:lnTo>
                  <a:pt x="38500" y="46440"/>
                </a:lnTo>
                <a:lnTo>
                  <a:pt x="37470" y="46700"/>
                </a:lnTo>
                <a:lnTo>
                  <a:pt x="36740" y="46890"/>
                </a:lnTo>
                <a:lnTo>
                  <a:pt x="35900" y="47210"/>
                </a:lnTo>
                <a:lnTo>
                  <a:pt x="35420" y="47700"/>
                </a:lnTo>
                <a:lnTo>
                  <a:pt x="34820" y="48320"/>
                </a:lnTo>
                <a:lnTo>
                  <a:pt x="34230" y="48990"/>
                </a:lnTo>
                <a:lnTo>
                  <a:pt x="33570" y="49670"/>
                </a:lnTo>
                <a:lnTo>
                  <a:pt x="32550" y="50110"/>
                </a:lnTo>
                <a:lnTo>
                  <a:pt x="31890" y="50370"/>
                </a:lnTo>
                <a:lnTo>
                  <a:pt x="30750" y="50510"/>
                </a:lnTo>
                <a:lnTo>
                  <a:pt x="30750" y="50500"/>
                </a:lnTo>
                <a:lnTo>
                  <a:pt x="30740" y="49850"/>
                </a:lnTo>
                <a:lnTo>
                  <a:pt x="30970" y="49120"/>
                </a:lnTo>
                <a:lnTo>
                  <a:pt x="31620" y="48500"/>
                </a:lnTo>
                <a:lnTo>
                  <a:pt x="31970" y="47770"/>
                </a:lnTo>
                <a:lnTo>
                  <a:pt x="31900" y="47410"/>
                </a:lnTo>
                <a:lnTo>
                  <a:pt x="31590" y="47050"/>
                </a:lnTo>
                <a:lnTo>
                  <a:pt x="31340" y="46570"/>
                </a:lnTo>
                <a:lnTo>
                  <a:pt x="31390" y="45720"/>
                </a:lnTo>
                <a:lnTo>
                  <a:pt x="31260" y="45060"/>
                </a:lnTo>
                <a:lnTo>
                  <a:pt x="31030" y="44810"/>
                </a:lnTo>
                <a:lnTo>
                  <a:pt x="32950" y="44600"/>
                </a:lnTo>
                <a:lnTo>
                  <a:pt x="33560" y="44530"/>
                </a:lnTo>
                <a:lnTo>
                  <a:pt x="33920" y="44220"/>
                </a:lnTo>
                <a:lnTo>
                  <a:pt x="34150" y="43850"/>
                </a:lnTo>
                <a:lnTo>
                  <a:pt x="34690" y="43470"/>
                </a:lnTo>
                <a:lnTo>
                  <a:pt x="35300" y="43100"/>
                </a:lnTo>
                <a:lnTo>
                  <a:pt x="36020" y="42660"/>
                </a:lnTo>
                <a:lnTo>
                  <a:pt x="36440" y="41920"/>
                </a:lnTo>
                <a:lnTo>
                  <a:pt x="37290" y="41540"/>
                </a:lnTo>
                <a:lnTo>
                  <a:pt x="37900" y="41470"/>
                </a:lnTo>
                <a:lnTo>
                  <a:pt x="38930" y="41340"/>
                </a:lnTo>
                <a:lnTo>
                  <a:pt x="39300" y="41150"/>
                </a:lnTo>
                <a:lnTo>
                  <a:pt x="40150" y="40830"/>
                </a:lnTo>
                <a:lnTo>
                  <a:pt x="41480" y="40960"/>
                </a:lnTo>
                <a:lnTo>
                  <a:pt x="41480" y="41150"/>
                </a:lnTo>
                <a:lnTo>
                  <a:pt x="41900" y="41780"/>
                </a:lnTo>
                <a:lnTo>
                  <a:pt x="42450" y="42620"/>
                </a:lnTo>
                <a:lnTo>
                  <a:pt x="42610" y="43160"/>
                </a:lnTo>
                <a:lnTo>
                  <a:pt x="42790" y="43660"/>
                </a:lnTo>
                <a:lnTo>
                  <a:pt x="43020" y="43880"/>
                </a:lnTo>
                <a:lnTo>
                  <a:pt x="43400" y="44100"/>
                </a:lnTo>
                <a:lnTo>
                  <a:pt x="43770" y="44440"/>
                </a:lnTo>
                <a:lnTo>
                  <a:pt x="44150" y="44660"/>
                </a:lnTo>
                <a:lnTo>
                  <a:pt x="44280" y="45100"/>
                </a:lnTo>
                <a:lnTo>
                  <a:pt x="44270" y="45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2" name="Wadi al Hayaa"/>
          <p:cNvSpPr/>
          <p:nvPr/>
        </p:nvSpPr>
        <p:spPr>
          <a:xfrm>
            <a:off x="3555847" y="1325880"/>
            <a:ext cx="5080000" cy="4937760"/>
          </a:xfrm>
          <a:custGeom>
            <a:avLst/>
            <a:gdLst/>
            <a:ahLst/>
            <a:cxnLst/>
            <a:rect l="0" t="0" r="100000" b="97200"/>
            <a:pathLst>
              <a:path w="100000" h="97200">
                <a:moveTo>
                  <a:pt x="30750" y="50500"/>
                </a:moveTo>
                <a:lnTo>
                  <a:pt x="29220" y="51060"/>
                </a:lnTo>
                <a:lnTo>
                  <a:pt x="28140" y="51330"/>
                </a:lnTo>
                <a:lnTo>
                  <a:pt x="27730" y="51700"/>
                </a:lnTo>
                <a:lnTo>
                  <a:pt x="27140" y="52440"/>
                </a:lnTo>
                <a:lnTo>
                  <a:pt x="26550" y="52880"/>
                </a:lnTo>
                <a:lnTo>
                  <a:pt x="25160" y="52980"/>
                </a:lnTo>
                <a:lnTo>
                  <a:pt x="24210" y="53300"/>
                </a:lnTo>
                <a:lnTo>
                  <a:pt x="23670" y="53500"/>
                </a:lnTo>
                <a:lnTo>
                  <a:pt x="23200" y="53880"/>
                </a:lnTo>
                <a:lnTo>
                  <a:pt x="22480" y="53960"/>
                </a:lnTo>
                <a:lnTo>
                  <a:pt x="21690" y="53800"/>
                </a:lnTo>
                <a:lnTo>
                  <a:pt x="21100" y="54300"/>
                </a:lnTo>
                <a:lnTo>
                  <a:pt x="20520" y="54800"/>
                </a:lnTo>
                <a:lnTo>
                  <a:pt x="19860" y="54890"/>
                </a:lnTo>
                <a:lnTo>
                  <a:pt x="18780" y="54980"/>
                </a:lnTo>
                <a:lnTo>
                  <a:pt x="18290" y="54820"/>
                </a:lnTo>
                <a:lnTo>
                  <a:pt x="17250" y="54320"/>
                </a:lnTo>
                <a:lnTo>
                  <a:pt x="16130" y="54960"/>
                </a:lnTo>
                <a:lnTo>
                  <a:pt x="15760" y="54410"/>
                </a:lnTo>
                <a:lnTo>
                  <a:pt x="15580" y="53690"/>
                </a:lnTo>
                <a:lnTo>
                  <a:pt x="15650" y="52460"/>
                </a:lnTo>
                <a:lnTo>
                  <a:pt x="15870" y="51510"/>
                </a:lnTo>
                <a:lnTo>
                  <a:pt x="15990" y="50690"/>
                </a:lnTo>
                <a:lnTo>
                  <a:pt x="16760" y="50180"/>
                </a:lnTo>
                <a:lnTo>
                  <a:pt x="18120" y="49280"/>
                </a:lnTo>
                <a:lnTo>
                  <a:pt x="19660" y="48200"/>
                </a:lnTo>
                <a:lnTo>
                  <a:pt x="21380" y="47000"/>
                </a:lnTo>
                <a:lnTo>
                  <a:pt x="22930" y="45800"/>
                </a:lnTo>
                <a:lnTo>
                  <a:pt x="24060" y="44910"/>
                </a:lnTo>
                <a:lnTo>
                  <a:pt x="25430" y="44020"/>
                </a:lnTo>
                <a:lnTo>
                  <a:pt x="26460" y="43750"/>
                </a:lnTo>
                <a:lnTo>
                  <a:pt x="27380" y="43910"/>
                </a:lnTo>
                <a:lnTo>
                  <a:pt x="28970" y="44410"/>
                </a:lnTo>
                <a:lnTo>
                  <a:pt x="31030" y="44810"/>
                </a:lnTo>
                <a:lnTo>
                  <a:pt x="31260" y="45060"/>
                </a:lnTo>
                <a:lnTo>
                  <a:pt x="31390" y="45720"/>
                </a:lnTo>
                <a:lnTo>
                  <a:pt x="31340" y="46570"/>
                </a:lnTo>
                <a:lnTo>
                  <a:pt x="31590" y="47050"/>
                </a:lnTo>
                <a:lnTo>
                  <a:pt x="31900" y="47410"/>
                </a:lnTo>
                <a:lnTo>
                  <a:pt x="31970" y="47770"/>
                </a:lnTo>
                <a:lnTo>
                  <a:pt x="31620" y="48500"/>
                </a:lnTo>
                <a:lnTo>
                  <a:pt x="30970" y="49120"/>
                </a:lnTo>
                <a:lnTo>
                  <a:pt x="30740" y="49850"/>
                </a:lnTo>
                <a:lnTo>
                  <a:pt x="30750" y="50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