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Sinoe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Sino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360" y="63540"/>
                </a:moveTo>
                <a:lnTo>
                  <a:pt x="57930" y="63400"/>
                </a:lnTo>
                <a:lnTo>
                  <a:pt x="60410" y="63460"/>
                </a:lnTo>
                <a:lnTo>
                  <a:pt x="60760" y="63290"/>
                </a:lnTo>
                <a:lnTo>
                  <a:pt x="60970" y="63090"/>
                </a:lnTo>
                <a:lnTo>
                  <a:pt x="61290" y="62610"/>
                </a:lnTo>
                <a:lnTo>
                  <a:pt x="66870" y="65740"/>
                </a:lnTo>
                <a:lnTo>
                  <a:pt x="68100" y="66270"/>
                </a:lnTo>
                <a:lnTo>
                  <a:pt x="69470" y="64600"/>
                </a:lnTo>
                <a:lnTo>
                  <a:pt x="69540" y="64540"/>
                </a:lnTo>
                <a:lnTo>
                  <a:pt x="69690" y="64490"/>
                </a:lnTo>
                <a:lnTo>
                  <a:pt x="69890" y="64470"/>
                </a:lnTo>
                <a:lnTo>
                  <a:pt x="70580" y="64510"/>
                </a:lnTo>
                <a:lnTo>
                  <a:pt x="70770" y="64550"/>
                </a:lnTo>
                <a:lnTo>
                  <a:pt x="70940" y="64610"/>
                </a:lnTo>
                <a:lnTo>
                  <a:pt x="71590" y="65010"/>
                </a:lnTo>
                <a:lnTo>
                  <a:pt x="71840" y="65200"/>
                </a:lnTo>
                <a:lnTo>
                  <a:pt x="72140" y="65510"/>
                </a:lnTo>
                <a:lnTo>
                  <a:pt x="72550" y="66100"/>
                </a:lnTo>
                <a:lnTo>
                  <a:pt x="72880" y="66700"/>
                </a:lnTo>
                <a:lnTo>
                  <a:pt x="73000" y="67040"/>
                </a:lnTo>
                <a:lnTo>
                  <a:pt x="73080" y="67350"/>
                </a:lnTo>
                <a:lnTo>
                  <a:pt x="73100" y="67500"/>
                </a:lnTo>
                <a:lnTo>
                  <a:pt x="73090" y="67730"/>
                </a:lnTo>
                <a:lnTo>
                  <a:pt x="73070" y="67810"/>
                </a:lnTo>
                <a:lnTo>
                  <a:pt x="73050" y="67880"/>
                </a:lnTo>
                <a:lnTo>
                  <a:pt x="73010" y="67950"/>
                </a:lnTo>
                <a:lnTo>
                  <a:pt x="72950" y="68020"/>
                </a:lnTo>
                <a:lnTo>
                  <a:pt x="72880" y="68070"/>
                </a:lnTo>
                <a:lnTo>
                  <a:pt x="72800" y="68110"/>
                </a:lnTo>
                <a:lnTo>
                  <a:pt x="72440" y="68200"/>
                </a:lnTo>
                <a:lnTo>
                  <a:pt x="72260" y="68220"/>
                </a:lnTo>
                <a:lnTo>
                  <a:pt x="71570" y="68240"/>
                </a:lnTo>
                <a:lnTo>
                  <a:pt x="71470" y="68250"/>
                </a:lnTo>
                <a:lnTo>
                  <a:pt x="71310" y="68290"/>
                </a:lnTo>
                <a:lnTo>
                  <a:pt x="71230" y="68320"/>
                </a:lnTo>
                <a:lnTo>
                  <a:pt x="71150" y="68360"/>
                </a:lnTo>
                <a:lnTo>
                  <a:pt x="71090" y="68420"/>
                </a:lnTo>
                <a:lnTo>
                  <a:pt x="71040" y="68490"/>
                </a:lnTo>
                <a:lnTo>
                  <a:pt x="71000" y="68570"/>
                </a:lnTo>
                <a:lnTo>
                  <a:pt x="70980" y="68650"/>
                </a:lnTo>
                <a:lnTo>
                  <a:pt x="70940" y="68880"/>
                </a:lnTo>
                <a:lnTo>
                  <a:pt x="70920" y="68950"/>
                </a:lnTo>
                <a:lnTo>
                  <a:pt x="70890" y="69030"/>
                </a:lnTo>
                <a:lnTo>
                  <a:pt x="70440" y="69660"/>
                </a:lnTo>
                <a:lnTo>
                  <a:pt x="70350" y="69820"/>
                </a:lnTo>
                <a:lnTo>
                  <a:pt x="70310" y="69910"/>
                </a:lnTo>
                <a:lnTo>
                  <a:pt x="70290" y="69990"/>
                </a:lnTo>
                <a:lnTo>
                  <a:pt x="70290" y="70100"/>
                </a:lnTo>
                <a:lnTo>
                  <a:pt x="70310" y="70210"/>
                </a:lnTo>
                <a:lnTo>
                  <a:pt x="70400" y="70390"/>
                </a:lnTo>
                <a:lnTo>
                  <a:pt x="70490" y="70470"/>
                </a:lnTo>
                <a:lnTo>
                  <a:pt x="70580" y="70530"/>
                </a:lnTo>
                <a:lnTo>
                  <a:pt x="70910" y="70600"/>
                </a:lnTo>
                <a:lnTo>
                  <a:pt x="71210" y="70700"/>
                </a:lnTo>
                <a:lnTo>
                  <a:pt x="71320" y="70780"/>
                </a:lnTo>
                <a:lnTo>
                  <a:pt x="71390" y="70860"/>
                </a:lnTo>
                <a:lnTo>
                  <a:pt x="71430" y="70930"/>
                </a:lnTo>
                <a:lnTo>
                  <a:pt x="71440" y="71020"/>
                </a:lnTo>
                <a:lnTo>
                  <a:pt x="71440" y="71100"/>
                </a:lnTo>
                <a:lnTo>
                  <a:pt x="71400" y="71320"/>
                </a:lnTo>
                <a:lnTo>
                  <a:pt x="71400" y="71330"/>
                </a:lnTo>
                <a:lnTo>
                  <a:pt x="71230" y="72110"/>
                </a:lnTo>
                <a:lnTo>
                  <a:pt x="71210" y="72390"/>
                </a:lnTo>
                <a:lnTo>
                  <a:pt x="71280" y="72730"/>
                </a:lnTo>
                <a:lnTo>
                  <a:pt x="71460" y="73290"/>
                </a:lnTo>
                <a:lnTo>
                  <a:pt x="71580" y="73530"/>
                </a:lnTo>
                <a:lnTo>
                  <a:pt x="71680" y="73690"/>
                </a:lnTo>
                <a:lnTo>
                  <a:pt x="73190" y="75240"/>
                </a:lnTo>
                <a:lnTo>
                  <a:pt x="73850" y="76230"/>
                </a:lnTo>
                <a:lnTo>
                  <a:pt x="73940" y="76420"/>
                </a:lnTo>
                <a:lnTo>
                  <a:pt x="74030" y="76760"/>
                </a:lnTo>
                <a:lnTo>
                  <a:pt x="74050" y="77100"/>
                </a:lnTo>
                <a:lnTo>
                  <a:pt x="74000" y="77780"/>
                </a:lnTo>
                <a:lnTo>
                  <a:pt x="73730" y="77880"/>
                </a:lnTo>
                <a:lnTo>
                  <a:pt x="73550" y="77980"/>
                </a:lnTo>
                <a:lnTo>
                  <a:pt x="73430" y="78100"/>
                </a:lnTo>
                <a:lnTo>
                  <a:pt x="72750" y="78910"/>
                </a:lnTo>
                <a:lnTo>
                  <a:pt x="72570" y="79210"/>
                </a:lnTo>
                <a:lnTo>
                  <a:pt x="72490" y="79300"/>
                </a:lnTo>
                <a:lnTo>
                  <a:pt x="72390" y="79380"/>
                </a:lnTo>
                <a:lnTo>
                  <a:pt x="72220" y="79450"/>
                </a:lnTo>
                <a:lnTo>
                  <a:pt x="72100" y="79470"/>
                </a:lnTo>
                <a:lnTo>
                  <a:pt x="71180" y="79470"/>
                </a:lnTo>
                <a:lnTo>
                  <a:pt x="71010" y="79490"/>
                </a:lnTo>
                <a:lnTo>
                  <a:pt x="70930" y="79530"/>
                </a:lnTo>
                <a:lnTo>
                  <a:pt x="70850" y="79570"/>
                </a:lnTo>
                <a:lnTo>
                  <a:pt x="69430" y="80660"/>
                </a:lnTo>
                <a:lnTo>
                  <a:pt x="68790" y="81020"/>
                </a:lnTo>
                <a:lnTo>
                  <a:pt x="68690" y="81140"/>
                </a:lnTo>
                <a:lnTo>
                  <a:pt x="68550" y="81330"/>
                </a:lnTo>
                <a:lnTo>
                  <a:pt x="68050" y="82190"/>
                </a:lnTo>
                <a:lnTo>
                  <a:pt x="67750" y="82840"/>
                </a:lnTo>
                <a:lnTo>
                  <a:pt x="67690" y="82920"/>
                </a:lnTo>
                <a:lnTo>
                  <a:pt x="67600" y="82990"/>
                </a:lnTo>
                <a:lnTo>
                  <a:pt x="67420" y="83060"/>
                </a:lnTo>
                <a:lnTo>
                  <a:pt x="67310" y="83090"/>
                </a:lnTo>
                <a:lnTo>
                  <a:pt x="66770" y="83130"/>
                </a:lnTo>
                <a:lnTo>
                  <a:pt x="66690" y="83190"/>
                </a:lnTo>
                <a:lnTo>
                  <a:pt x="66610" y="83320"/>
                </a:lnTo>
                <a:lnTo>
                  <a:pt x="66460" y="83860"/>
                </a:lnTo>
                <a:lnTo>
                  <a:pt x="66410" y="84180"/>
                </a:lnTo>
                <a:lnTo>
                  <a:pt x="66310" y="84510"/>
                </a:lnTo>
                <a:lnTo>
                  <a:pt x="66120" y="84760"/>
                </a:lnTo>
                <a:lnTo>
                  <a:pt x="65560" y="85260"/>
                </a:lnTo>
                <a:lnTo>
                  <a:pt x="64630" y="84920"/>
                </a:lnTo>
                <a:lnTo>
                  <a:pt x="63960" y="84560"/>
                </a:lnTo>
                <a:lnTo>
                  <a:pt x="62460" y="83290"/>
                </a:lnTo>
                <a:lnTo>
                  <a:pt x="61900" y="82930"/>
                </a:lnTo>
                <a:lnTo>
                  <a:pt x="61240" y="82630"/>
                </a:lnTo>
                <a:lnTo>
                  <a:pt x="61020" y="82590"/>
                </a:lnTo>
                <a:lnTo>
                  <a:pt x="60580" y="82390"/>
                </a:lnTo>
                <a:lnTo>
                  <a:pt x="59920" y="82290"/>
                </a:lnTo>
                <a:lnTo>
                  <a:pt x="59400" y="82130"/>
                </a:lnTo>
                <a:lnTo>
                  <a:pt x="58890" y="81890"/>
                </a:lnTo>
                <a:lnTo>
                  <a:pt x="58530" y="81620"/>
                </a:lnTo>
                <a:lnTo>
                  <a:pt x="58590" y="81570"/>
                </a:lnTo>
                <a:lnTo>
                  <a:pt x="58610" y="81550"/>
                </a:lnTo>
                <a:lnTo>
                  <a:pt x="58610" y="81530"/>
                </a:lnTo>
                <a:lnTo>
                  <a:pt x="58660" y="81460"/>
                </a:lnTo>
                <a:lnTo>
                  <a:pt x="57720" y="81200"/>
                </a:lnTo>
                <a:lnTo>
                  <a:pt x="56960" y="80750"/>
                </a:lnTo>
                <a:lnTo>
                  <a:pt x="55740" y="79690"/>
                </a:lnTo>
                <a:lnTo>
                  <a:pt x="55400" y="79480"/>
                </a:lnTo>
                <a:lnTo>
                  <a:pt x="54650" y="79120"/>
                </a:lnTo>
                <a:lnTo>
                  <a:pt x="53990" y="78630"/>
                </a:lnTo>
                <a:lnTo>
                  <a:pt x="53600" y="78480"/>
                </a:lnTo>
                <a:lnTo>
                  <a:pt x="53240" y="78300"/>
                </a:lnTo>
                <a:lnTo>
                  <a:pt x="52960" y="77920"/>
                </a:lnTo>
                <a:lnTo>
                  <a:pt x="53240" y="77920"/>
                </a:lnTo>
                <a:lnTo>
                  <a:pt x="52950" y="77530"/>
                </a:lnTo>
                <a:lnTo>
                  <a:pt x="52520" y="77290"/>
                </a:lnTo>
                <a:lnTo>
                  <a:pt x="52050" y="77110"/>
                </a:lnTo>
                <a:lnTo>
                  <a:pt x="51630" y="76890"/>
                </a:lnTo>
                <a:lnTo>
                  <a:pt x="50260" y="75600"/>
                </a:lnTo>
                <a:lnTo>
                  <a:pt x="50290" y="75600"/>
                </a:lnTo>
                <a:lnTo>
                  <a:pt x="50340" y="75550"/>
                </a:lnTo>
                <a:lnTo>
                  <a:pt x="50350" y="75520"/>
                </a:lnTo>
                <a:lnTo>
                  <a:pt x="50340" y="75490"/>
                </a:lnTo>
                <a:lnTo>
                  <a:pt x="50300" y="75430"/>
                </a:lnTo>
                <a:lnTo>
                  <a:pt x="50110" y="75290"/>
                </a:lnTo>
                <a:lnTo>
                  <a:pt x="50080" y="75260"/>
                </a:lnTo>
                <a:lnTo>
                  <a:pt x="50050" y="75220"/>
                </a:lnTo>
                <a:lnTo>
                  <a:pt x="50040" y="75190"/>
                </a:lnTo>
                <a:lnTo>
                  <a:pt x="50020" y="75100"/>
                </a:lnTo>
                <a:lnTo>
                  <a:pt x="50010" y="74980"/>
                </a:lnTo>
                <a:lnTo>
                  <a:pt x="50010" y="74910"/>
                </a:lnTo>
                <a:lnTo>
                  <a:pt x="50020" y="74870"/>
                </a:lnTo>
                <a:lnTo>
                  <a:pt x="50050" y="74830"/>
                </a:lnTo>
                <a:lnTo>
                  <a:pt x="50100" y="74790"/>
                </a:lnTo>
                <a:lnTo>
                  <a:pt x="50420" y="74690"/>
                </a:lnTo>
                <a:lnTo>
                  <a:pt x="50490" y="74660"/>
                </a:lnTo>
                <a:lnTo>
                  <a:pt x="50530" y="74630"/>
                </a:lnTo>
                <a:lnTo>
                  <a:pt x="50570" y="74600"/>
                </a:lnTo>
                <a:lnTo>
                  <a:pt x="50710" y="74460"/>
                </a:lnTo>
                <a:lnTo>
                  <a:pt x="50770" y="74430"/>
                </a:lnTo>
                <a:lnTo>
                  <a:pt x="50890" y="74380"/>
                </a:lnTo>
                <a:lnTo>
                  <a:pt x="50950" y="74310"/>
                </a:lnTo>
                <a:lnTo>
                  <a:pt x="51000" y="74210"/>
                </a:lnTo>
                <a:lnTo>
                  <a:pt x="51060" y="74000"/>
                </a:lnTo>
                <a:lnTo>
                  <a:pt x="51100" y="73900"/>
                </a:lnTo>
                <a:lnTo>
                  <a:pt x="51160" y="73830"/>
                </a:lnTo>
                <a:lnTo>
                  <a:pt x="51280" y="73790"/>
                </a:lnTo>
                <a:lnTo>
                  <a:pt x="51350" y="73780"/>
                </a:lnTo>
                <a:lnTo>
                  <a:pt x="51440" y="73770"/>
                </a:lnTo>
                <a:lnTo>
                  <a:pt x="51500" y="73780"/>
                </a:lnTo>
                <a:lnTo>
                  <a:pt x="51540" y="73780"/>
                </a:lnTo>
                <a:lnTo>
                  <a:pt x="51570" y="73770"/>
                </a:lnTo>
                <a:lnTo>
                  <a:pt x="51660" y="73680"/>
                </a:lnTo>
                <a:lnTo>
                  <a:pt x="52260" y="72890"/>
                </a:lnTo>
                <a:lnTo>
                  <a:pt x="52340" y="72700"/>
                </a:lnTo>
                <a:lnTo>
                  <a:pt x="52440" y="72340"/>
                </a:lnTo>
                <a:lnTo>
                  <a:pt x="52460" y="72160"/>
                </a:lnTo>
                <a:lnTo>
                  <a:pt x="52470" y="72040"/>
                </a:lnTo>
                <a:lnTo>
                  <a:pt x="52030" y="70080"/>
                </a:lnTo>
                <a:lnTo>
                  <a:pt x="51920" y="69750"/>
                </a:lnTo>
                <a:lnTo>
                  <a:pt x="51760" y="69490"/>
                </a:lnTo>
                <a:lnTo>
                  <a:pt x="51630" y="69210"/>
                </a:lnTo>
                <a:lnTo>
                  <a:pt x="51560" y="68900"/>
                </a:lnTo>
                <a:lnTo>
                  <a:pt x="52000" y="68420"/>
                </a:lnTo>
                <a:lnTo>
                  <a:pt x="52590" y="68080"/>
                </a:lnTo>
                <a:lnTo>
                  <a:pt x="53200" y="67470"/>
                </a:lnTo>
                <a:lnTo>
                  <a:pt x="53540" y="67220"/>
                </a:lnTo>
                <a:lnTo>
                  <a:pt x="54140" y="66970"/>
                </a:lnTo>
                <a:lnTo>
                  <a:pt x="54330" y="66870"/>
                </a:lnTo>
                <a:lnTo>
                  <a:pt x="54990" y="66360"/>
                </a:lnTo>
                <a:lnTo>
                  <a:pt x="55260" y="66250"/>
                </a:lnTo>
                <a:lnTo>
                  <a:pt x="55720" y="66180"/>
                </a:lnTo>
                <a:lnTo>
                  <a:pt x="55920" y="66100"/>
                </a:lnTo>
                <a:lnTo>
                  <a:pt x="56090" y="65940"/>
                </a:lnTo>
                <a:lnTo>
                  <a:pt x="56180" y="65700"/>
                </a:lnTo>
                <a:lnTo>
                  <a:pt x="56230" y="65110"/>
                </a:lnTo>
                <a:lnTo>
                  <a:pt x="56290" y="64830"/>
                </a:lnTo>
                <a:lnTo>
                  <a:pt x="56550" y="64310"/>
                </a:lnTo>
                <a:lnTo>
                  <a:pt x="56910" y="63860"/>
                </a:lnTo>
                <a:lnTo>
                  <a:pt x="57360" y="63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