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River Gee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River Ge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400" y="71330"/>
                </a:moveTo>
                <a:lnTo>
                  <a:pt x="72150" y="71610"/>
                </a:lnTo>
                <a:lnTo>
                  <a:pt x="74500" y="71580"/>
                </a:lnTo>
                <a:lnTo>
                  <a:pt x="77310" y="71270"/>
                </a:lnTo>
                <a:lnTo>
                  <a:pt x="78690" y="71000"/>
                </a:lnTo>
                <a:lnTo>
                  <a:pt x="93250" y="70390"/>
                </a:lnTo>
                <a:lnTo>
                  <a:pt x="93260" y="70390"/>
                </a:lnTo>
                <a:lnTo>
                  <a:pt x="93290" y="70430"/>
                </a:lnTo>
                <a:lnTo>
                  <a:pt x="93180" y="70610"/>
                </a:lnTo>
                <a:lnTo>
                  <a:pt x="92930" y="70810"/>
                </a:lnTo>
                <a:lnTo>
                  <a:pt x="92770" y="71120"/>
                </a:lnTo>
                <a:lnTo>
                  <a:pt x="92790" y="71930"/>
                </a:lnTo>
                <a:lnTo>
                  <a:pt x="92690" y="72160"/>
                </a:lnTo>
                <a:lnTo>
                  <a:pt x="92390" y="72000"/>
                </a:lnTo>
                <a:lnTo>
                  <a:pt x="92400" y="72340"/>
                </a:lnTo>
                <a:lnTo>
                  <a:pt x="92480" y="72730"/>
                </a:lnTo>
                <a:lnTo>
                  <a:pt x="92630" y="73090"/>
                </a:lnTo>
                <a:lnTo>
                  <a:pt x="92830" y="73390"/>
                </a:lnTo>
                <a:lnTo>
                  <a:pt x="93150" y="73560"/>
                </a:lnTo>
                <a:lnTo>
                  <a:pt x="93370" y="73520"/>
                </a:lnTo>
                <a:lnTo>
                  <a:pt x="93530" y="73550"/>
                </a:lnTo>
                <a:lnTo>
                  <a:pt x="93650" y="73960"/>
                </a:lnTo>
                <a:lnTo>
                  <a:pt x="93710" y="74370"/>
                </a:lnTo>
                <a:lnTo>
                  <a:pt x="93690" y="74610"/>
                </a:lnTo>
                <a:lnTo>
                  <a:pt x="93560" y="74840"/>
                </a:lnTo>
                <a:lnTo>
                  <a:pt x="93300" y="75200"/>
                </a:lnTo>
                <a:lnTo>
                  <a:pt x="93250" y="75340"/>
                </a:lnTo>
                <a:lnTo>
                  <a:pt x="93170" y="75700"/>
                </a:lnTo>
                <a:lnTo>
                  <a:pt x="93060" y="75830"/>
                </a:lnTo>
                <a:lnTo>
                  <a:pt x="92860" y="75930"/>
                </a:lnTo>
                <a:lnTo>
                  <a:pt x="92810" y="75840"/>
                </a:lnTo>
                <a:lnTo>
                  <a:pt x="92800" y="75680"/>
                </a:lnTo>
                <a:lnTo>
                  <a:pt x="92740" y="75540"/>
                </a:lnTo>
                <a:lnTo>
                  <a:pt x="92710" y="75430"/>
                </a:lnTo>
                <a:lnTo>
                  <a:pt x="92820" y="75320"/>
                </a:lnTo>
                <a:lnTo>
                  <a:pt x="92860" y="75240"/>
                </a:lnTo>
                <a:lnTo>
                  <a:pt x="92610" y="75190"/>
                </a:lnTo>
                <a:lnTo>
                  <a:pt x="92560" y="75250"/>
                </a:lnTo>
                <a:lnTo>
                  <a:pt x="92000" y="75550"/>
                </a:lnTo>
                <a:lnTo>
                  <a:pt x="91850" y="75750"/>
                </a:lnTo>
                <a:lnTo>
                  <a:pt x="91750" y="75950"/>
                </a:lnTo>
                <a:lnTo>
                  <a:pt x="91530" y="76660"/>
                </a:lnTo>
                <a:lnTo>
                  <a:pt x="91700" y="77670"/>
                </a:lnTo>
                <a:lnTo>
                  <a:pt x="91690" y="78030"/>
                </a:lnTo>
                <a:lnTo>
                  <a:pt x="91560" y="78410"/>
                </a:lnTo>
                <a:lnTo>
                  <a:pt x="90990" y="79460"/>
                </a:lnTo>
                <a:lnTo>
                  <a:pt x="90680" y="79340"/>
                </a:lnTo>
                <a:lnTo>
                  <a:pt x="90320" y="79330"/>
                </a:lnTo>
                <a:lnTo>
                  <a:pt x="89970" y="79490"/>
                </a:lnTo>
                <a:lnTo>
                  <a:pt x="89700" y="79880"/>
                </a:lnTo>
                <a:lnTo>
                  <a:pt x="89650" y="80260"/>
                </a:lnTo>
                <a:lnTo>
                  <a:pt x="89820" y="81500"/>
                </a:lnTo>
                <a:lnTo>
                  <a:pt x="89790" y="81960"/>
                </a:lnTo>
                <a:lnTo>
                  <a:pt x="89940" y="82260"/>
                </a:lnTo>
                <a:lnTo>
                  <a:pt x="90140" y="82540"/>
                </a:lnTo>
                <a:lnTo>
                  <a:pt x="90260" y="82960"/>
                </a:lnTo>
                <a:lnTo>
                  <a:pt x="90260" y="83280"/>
                </a:lnTo>
                <a:lnTo>
                  <a:pt x="90180" y="83270"/>
                </a:lnTo>
                <a:lnTo>
                  <a:pt x="90000" y="83150"/>
                </a:lnTo>
                <a:lnTo>
                  <a:pt x="89720" y="83120"/>
                </a:lnTo>
                <a:lnTo>
                  <a:pt x="89070" y="83640"/>
                </a:lnTo>
                <a:lnTo>
                  <a:pt x="89060" y="83840"/>
                </a:lnTo>
                <a:lnTo>
                  <a:pt x="89210" y="84500"/>
                </a:lnTo>
                <a:lnTo>
                  <a:pt x="89180" y="84750"/>
                </a:lnTo>
                <a:lnTo>
                  <a:pt x="89060" y="85190"/>
                </a:lnTo>
                <a:lnTo>
                  <a:pt x="89060" y="85360"/>
                </a:lnTo>
                <a:lnTo>
                  <a:pt x="89050" y="85350"/>
                </a:lnTo>
                <a:lnTo>
                  <a:pt x="88980" y="85300"/>
                </a:lnTo>
                <a:lnTo>
                  <a:pt x="88820" y="85220"/>
                </a:lnTo>
                <a:lnTo>
                  <a:pt x="88380" y="85110"/>
                </a:lnTo>
                <a:lnTo>
                  <a:pt x="88250" y="85050"/>
                </a:lnTo>
                <a:lnTo>
                  <a:pt x="88150" y="84960"/>
                </a:lnTo>
                <a:lnTo>
                  <a:pt x="87970" y="84610"/>
                </a:lnTo>
                <a:lnTo>
                  <a:pt x="87910" y="84540"/>
                </a:lnTo>
                <a:lnTo>
                  <a:pt x="87810" y="84470"/>
                </a:lnTo>
                <a:lnTo>
                  <a:pt x="87630" y="84420"/>
                </a:lnTo>
                <a:lnTo>
                  <a:pt x="87340" y="84380"/>
                </a:lnTo>
                <a:lnTo>
                  <a:pt x="86680" y="84030"/>
                </a:lnTo>
                <a:lnTo>
                  <a:pt x="86510" y="83980"/>
                </a:lnTo>
                <a:lnTo>
                  <a:pt x="86390" y="83990"/>
                </a:lnTo>
                <a:lnTo>
                  <a:pt x="86330" y="84030"/>
                </a:lnTo>
                <a:lnTo>
                  <a:pt x="86270" y="84060"/>
                </a:lnTo>
                <a:lnTo>
                  <a:pt x="86190" y="84070"/>
                </a:lnTo>
                <a:lnTo>
                  <a:pt x="86120" y="84060"/>
                </a:lnTo>
                <a:lnTo>
                  <a:pt x="86030" y="84030"/>
                </a:lnTo>
                <a:lnTo>
                  <a:pt x="85960" y="84020"/>
                </a:lnTo>
                <a:lnTo>
                  <a:pt x="85880" y="84050"/>
                </a:lnTo>
                <a:lnTo>
                  <a:pt x="85810" y="84090"/>
                </a:lnTo>
                <a:lnTo>
                  <a:pt x="85580" y="84300"/>
                </a:lnTo>
                <a:lnTo>
                  <a:pt x="85410" y="84400"/>
                </a:lnTo>
                <a:lnTo>
                  <a:pt x="85330" y="84430"/>
                </a:lnTo>
                <a:lnTo>
                  <a:pt x="85220" y="84460"/>
                </a:lnTo>
                <a:lnTo>
                  <a:pt x="85110" y="84450"/>
                </a:lnTo>
                <a:lnTo>
                  <a:pt x="84870" y="84380"/>
                </a:lnTo>
                <a:lnTo>
                  <a:pt x="84780" y="84380"/>
                </a:lnTo>
                <a:lnTo>
                  <a:pt x="84640" y="84420"/>
                </a:lnTo>
                <a:lnTo>
                  <a:pt x="84580" y="84420"/>
                </a:lnTo>
                <a:lnTo>
                  <a:pt x="84440" y="84410"/>
                </a:lnTo>
                <a:lnTo>
                  <a:pt x="84340" y="84420"/>
                </a:lnTo>
                <a:lnTo>
                  <a:pt x="84250" y="84430"/>
                </a:lnTo>
                <a:lnTo>
                  <a:pt x="84180" y="84420"/>
                </a:lnTo>
                <a:lnTo>
                  <a:pt x="84110" y="84350"/>
                </a:lnTo>
                <a:lnTo>
                  <a:pt x="84050" y="84170"/>
                </a:lnTo>
                <a:lnTo>
                  <a:pt x="84000" y="83850"/>
                </a:lnTo>
                <a:lnTo>
                  <a:pt x="83980" y="83780"/>
                </a:lnTo>
                <a:lnTo>
                  <a:pt x="83980" y="83700"/>
                </a:lnTo>
                <a:lnTo>
                  <a:pt x="83980" y="83620"/>
                </a:lnTo>
                <a:lnTo>
                  <a:pt x="84010" y="83530"/>
                </a:lnTo>
                <a:lnTo>
                  <a:pt x="84020" y="83470"/>
                </a:lnTo>
                <a:lnTo>
                  <a:pt x="84010" y="83390"/>
                </a:lnTo>
                <a:lnTo>
                  <a:pt x="83980" y="83300"/>
                </a:lnTo>
                <a:lnTo>
                  <a:pt x="83970" y="83130"/>
                </a:lnTo>
                <a:lnTo>
                  <a:pt x="83980" y="80030"/>
                </a:lnTo>
                <a:lnTo>
                  <a:pt x="83950" y="79920"/>
                </a:lnTo>
                <a:lnTo>
                  <a:pt x="83900" y="79820"/>
                </a:lnTo>
                <a:lnTo>
                  <a:pt x="83800" y="79720"/>
                </a:lnTo>
                <a:lnTo>
                  <a:pt x="83720" y="79670"/>
                </a:lnTo>
                <a:lnTo>
                  <a:pt x="83560" y="79620"/>
                </a:lnTo>
                <a:lnTo>
                  <a:pt x="80090" y="79010"/>
                </a:lnTo>
                <a:lnTo>
                  <a:pt x="77100" y="78520"/>
                </a:lnTo>
                <a:lnTo>
                  <a:pt x="76390" y="78470"/>
                </a:lnTo>
                <a:lnTo>
                  <a:pt x="76250" y="78550"/>
                </a:lnTo>
                <a:lnTo>
                  <a:pt x="76150" y="78540"/>
                </a:lnTo>
                <a:lnTo>
                  <a:pt x="76020" y="78500"/>
                </a:lnTo>
                <a:lnTo>
                  <a:pt x="75260" y="77990"/>
                </a:lnTo>
                <a:lnTo>
                  <a:pt x="74950" y="77900"/>
                </a:lnTo>
                <a:lnTo>
                  <a:pt x="74000" y="77780"/>
                </a:lnTo>
                <a:lnTo>
                  <a:pt x="74050" y="77100"/>
                </a:lnTo>
                <a:lnTo>
                  <a:pt x="74030" y="76760"/>
                </a:lnTo>
                <a:lnTo>
                  <a:pt x="73940" y="76420"/>
                </a:lnTo>
                <a:lnTo>
                  <a:pt x="73850" y="76230"/>
                </a:lnTo>
                <a:lnTo>
                  <a:pt x="73190" y="75240"/>
                </a:lnTo>
                <a:lnTo>
                  <a:pt x="71680" y="73690"/>
                </a:lnTo>
                <a:lnTo>
                  <a:pt x="71580" y="73530"/>
                </a:lnTo>
                <a:lnTo>
                  <a:pt x="71460" y="73290"/>
                </a:lnTo>
                <a:lnTo>
                  <a:pt x="71280" y="72730"/>
                </a:lnTo>
                <a:lnTo>
                  <a:pt x="71210" y="72390"/>
                </a:lnTo>
                <a:lnTo>
                  <a:pt x="71230" y="72110"/>
                </a:lnTo>
                <a:lnTo>
                  <a:pt x="71400" y="71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