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River Cess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Liberia • State Map | Fully Editable Vector Shape</a:t>
            </a:r>
          </a:p>
        </p:txBody>
      </p:sp>
      <p:sp>
        <p:nvSpPr>
          <p:cNvPr id="101" name="River Ces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130" y="52280"/>
                </a:moveTo>
                <a:lnTo>
                  <a:pt x="56540" y="53210"/>
                </a:lnTo>
                <a:lnTo>
                  <a:pt x="56750" y="53490"/>
                </a:lnTo>
                <a:lnTo>
                  <a:pt x="56820" y="53510"/>
                </a:lnTo>
                <a:lnTo>
                  <a:pt x="57330" y="53640"/>
                </a:lnTo>
                <a:lnTo>
                  <a:pt x="57730" y="53830"/>
                </a:lnTo>
                <a:lnTo>
                  <a:pt x="57860" y="53930"/>
                </a:lnTo>
                <a:lnTo>
                  <a:pt x="57900" y="54000"/>
                </a:lnTo>
                <a:lnTo>
                  <a:pt x="57790" y="54090"/>
                </a:lnTo>
                <a:lnTo>
                  <a:pt x="57760" y="54190"/>
                </a:lnTo>
                <a:lnTo>
                  <a:pt x="57760" y="54310"/>
                </a:lnTo>
                <a:lnTo>
                  <a:pt x="57830" y="54750"/>
                </a:lnTo>
                <a:lnTo>
                  <a:pt x="57840" y="54850"/>
                </a:lnTo>
                <a:lnTo>
                  <a:pt x="57840" y="54900"/>
                </a:lnTo>
                <a:lnTo>
                  <a:pt x="57850" y="54960"/>
                </a:lnTo>
                <a:lnTo>
                  <a:pt x="57870" y="55070"/>
                </a:lnTo>
                <a:lnTo>
                  <a:pt x="57900" y="55310"/>
                </a:lnTo>
                <a:lnTo>
                  <a:pt x="57900" y="55370"/>
                </a:lnTo>
                <a:lnTo>
                  <a:pt x="57890" y="55420"/>
                </a:lnTo>
                <a:lnTo>
                  <a:pt x="57870" y="55440"/>
                </a:lnTo>
                <a:lnTo>
                  <a:pt x="57820" y="55470"/>
                </a:lnTo>
                <a:lnTo>
                  <a:pt x="57540" y="55570"/>
                </a:lnTo>
                <a:lnTo>
                  <a:pt x="57500" y="55610"/>
                </a:lnTo>
                <a:lnTo>
                  <a:pt x="57470" y="55680"/>
                </a:lnTo>
                <a:lnTo>
                  <a:pt x="57440" y="55920"/>
                </a:lnTo>
                <a:lnTo>
                  <a:pt x="57420" y="55990"/>
                </a:lnTo>
                <a:lnTo>
                  <a:pt x="57370" y="56040"/>
                </a:lnTo>
                <a:lnTo>
                  <a:pt x="57280" y="56190"/>
                </a:lnTo>
                <a:lnTo>
                  <a:pt x="57250" y="56220"/>
                </a:lnTo>
                <a:lnTo>
                  <a:pt x="57220" y="56230"/>
                </a:lnTo>
                <a:lnTo>
                  <a:pt x="57200" y="56220"/>
                </a:lnTo>
                <a:lnTo>
                  <a:pt x="57170" y="56190"/>
                </a:lnTo>
                <a:lnTo>
                  <a:pt x="57140" y="56110"/>
                </a:lnTo>
                <a:lnTo>
                  <a:pt x="57100" y="56060"/>
                </a:lnTo>
                <a:lnTo>
                  <a:pt x="57070" y="56030"/>
                </a:lnTo>
                <a:lnTo>
                  <a:pt x="57020" y="56040"/>
                </a:lnTo>
                <a:lnTo>
                  <a:pt x="57000" y="56080"/>
                </a:lnTo>
                <a:lnTo>
                  <a:pt x="56990" y="56180"/>
                </a:lnTo>
                <a:lnTo>
                  <a:pt x="56990" y="56350"/>
                </a:lnTo>
                <a:lnTo>
                  <a:pt x="56980" y="56440"/>
                </a:lnTo>
                <a:lnTo>
                  <a:pt x="56950" y="56490"/>
                </a:lnTo>
                <a:lnTo>
                  <a:pt x="56910" y="56510"/>
                </a:lnTo>
                <a:lnTo>
                  <a:pt x="56880" y="56530"/>
                </a:lnTo>
                <a:lnTo>
                  <a:pt x="56860" y="56640"/>
                </a:lnTo>
                <a:lnTo>
                  <a:pt x="56850" y="56660"/>
                </a:lnTo>
                <a:lnTo>
                  <a:pt x="56830" y="56680"/>
                </a:lnTo>
                <a:lnTo>
                  <a:pt x="56720" y="56730"/>
                </a:lnTo>
                <a:lnTo>
                  <a:pt x="56650" y="56790"/>
                </a:lnTo>
                <a:lnTo>
                  <a:pt x="56630" y="56830"/>
                </a:lnTo>
                <a:lnTo>
                  <a:pt x="56650" y="56880"/>
                </a:lnTo>
                <a:lnTo>
                  <a:pt x="56690" y="56920"/>
                </a:lnTo>
                <a:lnTo>
                  <a:pt x="57130" y="57210"/>
                </a:lnTo>
                <a:lnTo>
                  <a:pt x="57240" y="57320"/>
                </a:lnTo>
                <a:lnTo>
                  <a:pt x="57280" y="57390"/>
                </a:lnTo>
                <a:lnTo>
                  <a:pt x="57300" y="57450"/>
                </a:lnTo>
                <a:lnTo>
                  <a:pt x="57310" y="57750"/>
                </a:lnTo>
                <a:lnTo>
                  <a:pt x="57310" y="57800"/>
                </a:lnTo>
                <a:lnTo>
                  <a:pt x="57230" y="58060"/>
                </a:lnTo>
                <a:lnTo>
                  <a:pt x="57220" y="58120"/>
                </a:lnTo>
                <a:lnTo>
                  <a:pt x="57220" y="58160"/>
                </a:lnTo>
                <a:lnTo>
                  <a:pt x="57230" y="58170"/>
                </a:lnTo>
                <a:lnTo>
                  <a:pt x="57290" y="58230"/>
                </a:lnTo>
                <a:lnTo>
                  <a:pt x="57410" y="58290"/>
                </a:lnTo>
                <a:lnTo>
                  <a:pt x="57470" y="58350"/>
                </a:lnTo>
                <a:lnTo>
                  <a:pt x="57650" y="58650"/>
                </a:lnTo>
                <a:lnTo>
                  <a:pt x="57680" y="58750"/>
                </a:lnTo>
                <a:lnTo>
                  <a:pt x="57700" y="58810"/>
                </a:lnTo>
                <a:lnTo>
                  <a:pt x="57670" y="58860"/>
                </a:lnTo>
                <a:lnTo>
                  <a:pt x="57650" y="58890"/>
                </a:lnTo>
                <a:lnTo>
                  <a:pt x="57300" y="59320"/>
                </a:lnTo>
                <a:lnTo>
                  <a:pt x="57250" y="59400"/>
                </a:lnTo>
                <a:lnTo>
                  <a:pt x="57240" y="59440"/>
                </a:lnTo>
                <a:lnTo>
                  <a:pt x="57240" y="59460"/>
                </a:lnTo>
                <a:lnTo>
                  <a:pt x="57280" y="59520"/>
                </a:lnTo>
                <a:lnTo>
                  <a:pt x="57380" y="59630"/>
                </a:lnTo>
                <a:lnTo>
                  <a:pt x="57730" y="59900"/>
                </a:lnTo>
                <a:lnTo>
                  <a:pt x="57750" y="59940"/>
                </a:lnTo>
                <a:lnTo>
                  <a:pt x="57750" y="59970"/>
                </a:lnTo>
                <a:lnTo>
                  <a:pt x="57720" y="60010"/>
                </a:lnTo>
                <a:lnTo>
                  <a:pt x="57640" y="60090"/>
                </a:lnTo>
                <a:lnTo>
                  <a:pt x="57590" y="60130"/>
                </a:lnTo>
                <a:lnTo>
                  <a:pt x="57520" y="60170"/>
                </a:lnTo>
                <a:lnTo>
                  <a:pt x="57460" y="60190"/>
                </a:lnTo>
                <a:lnTo>
                  <a:pt x="57400" y="60190"/>
                </a:lnTo>
                <a:lnTo>
                  <a:pt x="57230" y="60170"/>
                </a:lnTo>
                <a:lnTo>
                  <a:pt x="57190" y="60170"/>
                </a:lnTo>
                <a:lnTo>
                  <a:pt x="57160" y="60180"/>
                </a:lnTo>
                <a:lnTo>
                  <a:pt x="57140" y="60200"/>
                </a:lnTo>
                <a:lnTo>
                  <a:pt x="57120" y="60260"/>
                </a:lnTo>
                <a:lnTo>
                  <a:pt x="57040" y="60530"/>
                </a:lnTo>
                <a:lnTo>
                  <a:pt x="57030" y="60610"/>
                </a:lnTo>
                <a:lnTo>
                  <a:pt x="57040" y="60660"/>
                </a:lnTo>
                <a:lnTo>
                  <a:pt x="57080" y="60680"/>
                </a:lnTo>
                <a:lnTo>
                  <a:pt x="57110" y="60700"/>
                </a:lnTo>
                <a:lnTo>
                  <a:pt x="57160" y="60710"/>
                </a:lnTo>
                <a:lnTo>
                  <a:pt x="57200" y="60730"/>
                </a:lnTo>
                <a:lnTo>
                  <a:pt x="57230" y="60760"/>
                </a:lnTo>
                <a:lnTo>
                  <a:pt x="57290" y="60820"/>
                </a:lnTo>
                <a:lnTo>
                  <a:pt x="57340" y="60910"/>
                </a:lnTo>
                <a:lnTo>
                  <a:pt x="57420" y="61010"/>
                </a:lnTo>
                <a:lnTo>
                  <a:pt x="57460" y="61050"/>
                </a:lnTo>
                <a:lnTo>
                  <a:pt x="57510" y="61090"/>
                </a:lnTo>
                <a:lnTo>
                  <a:pt x="57570" y="61160"/>
                </a:lnTo>
                <a:lnTo>
                  <a:pt x="57580" y="61190"/>
                </a:lnTo>
                <a:lnTo>
                  <a:pt x="57550" y="61230"/>
                </a:lnTo>
                <a:lnTo>
                  <a:pt x="57500" y="61240"/>
                </a:lnTo>
                <a:lnTo>
                  <a:pt x="57350" y="61370"/>
                </a:lnTo>
                <a:lnTo>
                  <a:pt x="57270" y="61550"/>
                </a:lnTo>
                <a:lnTo>
                  <a:pt x="57260" y="61650"/>
                </a:lnTo>
                <a:lnTo>
                  <a:pt x="57270" y="61750"/>
                </a:lnTo>
                <a:lnTo>
                  <a:pt x="57330" y="61900"/>
                </a:lnTo>
                <a:lnTo>
                  <a:pt x="57560" y="62200"/>
                </a:lnTo>
                <a:lnTo>
                  <a:pt x="57660" y="62370"/>
                </a:lnTo>
                <a:lnTo>
                  <a:pt x="57680" y="62460"/>
                </a:lnTo>
                <a:lnTo>
                  <a:pt x="57670" y="62530"/>
                </a:lnTo>
                <a:lnTo>
                  <a:pt x="57490" y="62820"/>
                </a:lnTo>
                <a:lnTo>
                  <a:pt x="57480" y="62860"/>
                </a:lnTo>
                <a:lnTo>
                  <a:pt x="57450" y="63040"/>
                </a:lnTo>
                <a:lnTo>
                  <a:pt x="57360" y="63540"/>
                </a:lnTo>
                <a:lnTo>
                  <a:pt x="56910" y="63860"/>
                </a:lnTo>
                <a:lnTo>
                  <a:pt x="56550" y="64310"/>
                </a:lnTo>
                <a:lnTo>
                  <a:pt x="56290" y="64830"/>
                </a:lnTo>
                <a:lnTo>
                  <a:pt x="56230" y="65110"/>
                </a:lnTo>
                <a:lnTo>
                  <a:pt x="56180" y="65700"/>
                </a:lnTo>
                <a:lnTo>
                  <a:pt x="56090" y="65940"/>
                </a:lnTo>
                <a:lnTo>
                  <a:pt x="55920" y="66100"/>
                </a:lnTo>
                <a:lnTo>
                  <a:pt x="55720" y="66180"/>
                </a:lnTo>
                <a:lnTo>
                  <a:pt x="55260" y="66250"/>
                </a:lnTo>
                <a:lnTo>
                  <a:pt x="54990" y="66360"/>
                </a:lnTo>
                <a:lnTo>
                  <a:pt x="54330" y="66870"/>
                </a:lnTo>
                <a:lnTo>
                  <a:pt x="54140" y="66970"/>
                </a:lnTo>
                <a:lnTo>
                  <a:pt x="53540" y="67220"/>
                </a:lnTo>
                <a:lnTo>
                  <a:pt x="53200" y="67470"/>
                </a:lnTo>
                <a:lnTo>
                  <a:pt x="52590" y="68080"/>
                </a:lnTo>
                <a:lnTo>
                  <a:pt x="52000" y="68420"/>
                </a:lnTo>
                <a:lnTo>
                  <a:pt x="51560" y="68900"/>
                </a:lnTo>
                <a:lnTo>
                  <a:pt x="51630" y="69210"/>
                </a:lnTo>
                <a:lnTo>
                  <a:pt x="51760" y="69490"/>
                </a:lnTo>
                <a:lnTo>
                  <a:pt x="51920" y="69750"/>
                </a:lnTo>
                <a:lnTo>
                  <a:pt x="52030" y="70080"/>
                </a:lnTo>
                <a:lnTo>
                  <a:pt x="52470" y="72040"/>
                </a:lnTo>
                <a:lnTo>
                  <a:pt x="52460" y="72160"/>
                </a:lnTo>
                <a:lnTo>
                  <a:pt x="52440" y="72340"/>
                </a:lnTo>
                <a:lnTo>
                  <a:pt x="52340" y="72700"/>
                </a:lnTo>
                <a:lnTo>
                  <a:pt x="52260" y="72890"/>
                </a:lnTo>
                <a:lnTo>
                  <a:pt x="51660" y="73680"/>
                </a:lnTo>
                <a:lnTo>
                  <a:pt x="51570" y="73770"/>
                </a:lnTo>
                <a:lnTo>
                  <a:pt x="51540" y="73780"/>
                </a:lnTo>
                <a:lnTo>
                  <a:pt x="51500" y="73780"/>
                </a:lnTo>
                <a:lnTo>
                  <a:pt x="51440" y="73770"/>
                </a:lnTo>
                <a:lnTo>
                  <a:pt x="51350" y="73780"/>
                </a:lnTo>
                <a:lnTo>
                  <a:pt x="51280" y="73790"/>
                </a:lnTo>
                <a:lnTo>
                  <a:pt x="51160" y="73830"/>
                </a:lnTo>
                <a:lnTo>
                  <a:pt x="51100" y="73900"/>
                </a:lnTo>
                <a:lnTo>
                  <a:pt x="51060" y="74000"/>
                </a:lnTo>
                <a:lnTo>
                  <a:pt x="51000" y="74210"/>
                </a:lnTo>
                <a:lnTo>
                  <a:pt x="50950" y="74310"/>
                </a:lnTo>
                <a:lnTo>
                  <a:pt x="50890" y="74380"/>
                </a:lnTo>
                <a:lnTo>
                  <a:pt x="50770" y="74430"/>
                </a:lnTo>
                <a:lnTo>
                  <a:pt x="50710" y="74460"/>
                </a:lnTo>
                <a:lnTo>
                  <a:pt x="50570" y="74600"/>
                </a:lnTo>
                <a:lnTo>
                  <a:pt x="50530" y="74630"/>
                </a:lnTo>
                <a:lnTo>
                  <a:pt x="50490" y="74660"/>
                </a:lnTo>
                <a:lnTo>
                  <a:pt x="50420" y="74690"/>
                </a:lnTo>
                <a:lnTo>
                  <a:pt x="50100" y="74790"/>
                </a:lnTo>
                <a:lnTo>
                  <a:pt x="50050" y="74830"/>
                </a:lnTo>
                <a:lnTo>
                  <a:pt x="50020" y="74870"/>
                </a:lnTo>
                <a:lnTo>
                  <a:pt x="50010" y="74910"/>
                </a:lnTo>
                <a:lnTo>
                  <a:pt x="50010" y="74980"/>
                </a:lnTo>
                <a:lnTo>
                  <a:pt x="50020" y="75100"/>
                </a:lnTo>
                <a:lnTo>
                  <a:pt x="50040" y="75190"/>
                </a:lnTo>
                <a:lnTo>
                  <a:pt x="50050" y="75220"/>
                </a:lnTo>
                <a:lnTo>
                  <a:pt x="50080" y="75260"/>
                </a:lnTo>
                <a:lnTo>
                  <a:pt x="50110" y="75290"/>
                </a:lnTo>
                <a:lnTo>
                  <a:pt x="50300" y="75430"/>
                </a:lnTo>
                <a:lnTo>
                  <a:pt x="50340" y="75490"/>
                </a:lnTo>
                <a:lnTo>
                  <a:pt x="50350" y="75520"/>
                </a:lnTo>
                <a:lnTo>
                  <a:pt x="50340" y="75550"/>
                </a:lnTo>
                <a:lnTo>
                  <a:pt x="50290" y="75600"/>
                </a:lnTo>
                <a:lnTo>
                  <a:pt x="50260" y="75600"/>
                </a:lnTo>
                <a:lnTo>
                  <a:pt x="49130" y="74540"/>
                </a:lnTo>
                <a:lnTo>
                  <a:pt x="48980" y="74220"/>
                </a:lnTo>
                <a:lnTo>
                  <a:pt x="48750" y="73440"/>
                </a:lnTo>
                <a:lnTo>
                  <a:pt x="48560" y="73060"/>
                </a:lnTo>
                <a:lnTo>
                  <a:pt x="48330" y="72840"/>
                </a:lnTo>
                <a:lnTo>
                  <a:pt x="47980" y="72600"/>
                </a:lnTo>
                <a:lnTo>
                  <a:pt x="47610" y="72410"/>
                </a:lnTo>
                <a:lnTo>
                  <a:pt x="47290" y="72330"/>
                </a:lnTo>
                <a:lnTo>
                  <a:pt x="47230" y="72290"/>
                </a:lnTo>
                <a:lnTo>
                  <a:pt x="46630" y="72170"/>
                </a:lnTo>
                <a:lnTo>
                  <a:pt x="46500" y="72180"/>
                </a:lnTo>
                <a:lnTo>
                  <a:pt x="46470" y="71970"/>
                </a:lnTo>
                <a:lnTo>
                  <a:pt x="46730" y="71650"/>
                </a:lnTo>
                <a:lnTo>
                  <a:pt x="46780" y="71450"/>
                </a:lnTo>
                <a:lnTo>
                  <a:pt x="46430" y="70930"/>
                </a:lnTo>
                <a:lnTo>
                  <a:pt x="44290" y="69680"/>
                </a:lnTo>
                <a:lnTo>
                  <a:pt x="43510" y="68940"/>
                </a:lnTo>
                <a:lnTo>
                  <a:pt x="43510" y="68930"/>
                </a:lnTo>
                <a:lnTo>
                  <a:pt x="43510" y="68830"/>
                </a:lnTo>
                <a:lnTo>
                  <a:pt x="43530" y="68740"/>
                </a:lnTo>
                <a:lnTo>
                  <a:pt x="43570" y="68670"/>
                </a:lnTo>
                <a:lnTo>
                  <a:pt x="43650" y="68600"/>
                </a:lnTo>
                <a:lnTo>
                  <a:pt x="43790" y="68540"/>
                </a:lnTo>
                <a:lnTo>
                  <a:pt x="43890" y="68480"/>
                </a:lnTo>
                <a:lnTo>
                  <a:pt x="43960" y="68410"/>
                </a:lnTo>
                <a:lnTo>
                  <a:pt x="44000" y="68270"/>
                </a:lnTo>
                <a:lnTo>
                  <a:pt x="44060" y="68140"/>
                </a:lnTo>
                <a:lnTo>
                  <a:pt x="44160" y="68000"/>
                </a:lnTo>
                <a:lnTo>
                  <a:pt x="44650" y="67530"/>
                </a:lnTo>
                <a:lnTo>
                  <a:pt x="44720" y="67410"/>
                </a:lnTo>
                <a:lnTo>
                  <a:pt x="44780" y="67200"/>
                </a:lnTo>
                <a:lnTo>
                  <a:pt x="44790" y="67080"/>
                </a:lnTo>
                <a:lnTo>
                  <a:pt x="44780" y="66970"/>
                </a:lnTo>
                <a:lnTo>
                  <a:pt x="44640" y="66310"/>
                </a:lnTo>
                <a:lnTo>
                  <a:pt x="44570" y="66150"/>
                </a:lnTo>
                <a:lnTo>
                  <a:pt x="44420" y="65920"/>
                </a:lnTo>
                <a:lnTo>
                  <a:pt x="44380" y="65840"/>
                </a:lnTo>
                <a:lnTo>
                  <a:pt x="44360" y="65750"/>
                </a:lnTo>
                <a:lnTo>
                  <a:pt x="44350" y="65660"/>
                </a:lnTo>
                <a:lnTo>
                  <a:pt x="44350" y="65570"/>
                </a:lnTo>
                <a:lnTo>
                  <a:pt x="44360" y="65490"/>
                </a:lnTo>
                <a:lnTo>
                  <a:pt x="44400" y="65400"/>
                </a:lnTo>
                <a:lnTo>
                  <a:pt x="44530" y="65140"/>
                </a:lnTo>
                <a:lnTo>
                  <a:pt x="44550" y="65090"/>
                </a:lnTo>
                <a:lnTo>
                  <a:pt x="44550" y="65030"/>
                </a:lnTo>
                <a:lnTo>
                  <a:pt x="44550" y="64890"/>
                </a:lnTo>
                <a:lnTo>
                  <a:pt x="44540" y="64820"/>
                </a:lnTo>
                <a:lnTo>
                  <a:pt x="44500" y="64670"/>
                </a:lnTo>
                <a:lnTo>
                  <a:pt x="44310" y="64260"/>
                </a:lnTo>
                <a:lnTo>
                  <a:pt x="44270" y="64110"/>
                </a:lnTo>
                <a:lnTo>
                  <a:pt x="44270" y="64030"/>
                </a:lnTo>
                <a:lnTo>
                  <a:pt x="44280" y="63950"/>
                </a:lnTo>
                <a:lnTo>
                  <a:pt x="44350" y="63680"/>
                </a:lnTo>
                <a:lnTo>
                  <a:pt x="44410" y="63520"/>
                </a:lnTo>
                <a:lnTo>
                  <a:pt x="45110" y="62410"/>
                </a:lnTo>
                <a:lnTo>
                  <a:pt x="45140" y="62340"/>
                </a:lnTo>
                <a:lnTo>
                  <a:pt x="45140" y="62260"/>
                </a:lnTo>
                <a:lnTo>
                  <a:pt x="45130" y="62180"/>
                </a:lnTo>
                <a:lnTo>
                  <a:pt x="44940" y="61800"/>
                </a:lnTo>
                <a:lnTo>
                  <a:pt x="44900" y="61650"/>
                </a:lnTo>
                <a:lnTo>
                  <a:pt x="44900" y="61570"/>
                </a:lnTo>
                <a:lnTo>
                  <a:pt x="44930" y="61490"/>
                </a:lnTo>
                <a:lnTo>
                  <a:pt x="45040" y="61290"/>
                </a:lnTo>
                <a:lnTo>
                  <a:pt x="45070" y="61210"/>
                </a:lnTo>
                <a:lnTo>
                  <a:pt x="45070" y="61120"/>
                </a:lnTo>
                <a:lnTo>
                  <a:pt x="45000" y="60900"/>
                </a:lnTo>
                <a:lnTo>
                  <a:pt x="45000" y="60830"/>
                </a:lnTo>
                <a:lnTo>
                  <a:pt x="45010" y="60740"/>
                </a:lnTo>
                <a:lnTo>
                  <a:pt x="45270" y="59920"/>
                </a:lnTo>
                <a:lnTo>
                  <a:pt x="45280" y="59850"/>
                </a:lnTo>
                <a:lnTo>
                  <a:pt x="45280" y="59710"/>
                </a:lnTo>
                <a:lnTo>
                  <a:pt x="45270" y="59630"/>
                </a:lnTo>
                <a:lnTo>
                  <a:pt x="45250" y="59560"/>
                </a:lnTo>
                <a:lnTo>
                  <a:pt x="45230" y="59400"/>
                </a:lnTo>
                <a:lnTo>
                  <a:pt x="45230" y="59310"/>
                </a:lnTo>
                <a:lnTo>
                  <a:pt x="45250" y="59230"/>
                </a:lnTo>
                <a:lnTo>
                  <a:pt x="45330" y="59130"/>
                </a:lnTo>
                <a:lnTo>
                  <a:pt x="45460" y="59040"/>
                </a:lnTo>
                <a:lnTo>
                  <a:pt x="46000" y="58830"/>
                </a:lnTo>
                <a:lnTo>
                  <a:pt x="46070" y="58750"/>
                </a:lnTo>
                <a:lnTo>
                  <a:pt x="46130" y="58610"/>
                </a:lnTo>
                <a:lnTo>
                  <a:pt x="46140" y="58510"/>
                </a:lnTo>
                <a:lnTo>
                  <a:pt x="46120" y="58320"/>
                </a:lnTo>
                <a:lnTo>
                  <a:pt x="46130" y="58230"/>
                </a:lnTo>
                <a:lnTo>
                  <a:pt x="46160" y="58140"/>
                </a:lnTo>
                <a:lnTo>
                  <a:pt x="46200" y="58050"/>
                </a:lnTo>
                <a:lnTo>
                  <a:pt x="46260" y="57960"/>
                </a:lnTo>
                <a:lnTo>
                  <a:pt x="46360" y="57880"/>
                </a:lnTo>
                <a:lnTo>
                  <a:pt x="46490" y="57820"/>
                </a:lnTo>
                <a:lnTo>
                  <a:pt x="46720" y="57780"/>
                </a:lnTo>
                <a:lnTo>
                  <a:pt x="46970" y="57770"/>
                </a:lnTo>
                <a:lnTo>
                  <a:pt x="47270" y="57790"/>
                </a:lnTo>
                <a:lnTo>
                  <a:pt x="47420" y="57820"/>
                </a:lnTo>
                <a:lnTo>
                  <a:pt x="47500" y="57860"/>
                </a:lnTo>
                <a:lnTo>
                  <a:pt x="47570" y="57910"/>
                </a:lnTo>
                <a:lnTo>
                  <a:pt x="47670" y="58060"/>
                </a:lnTo>
                <a:lnTo>
                  <a:pt x="47730" y="58120"/>
                </a:lnTo>
                <a:lnTo>
                  <a:pt x="47800" y="58180"/>
                </a:lnTo>
                <a:lnTo>
                  <a:pt x="47880" y="58190"/>
                </a:lnTo>
                <a:lnTo>
                  <a:pt x="47970" y="58150"/>
                </a:lnTo>
                <a:lnTo>
                  <a:pt x="48090" y="58000"/>
                </a:lnTo>
                <a:lnTo>
                  <a:pt x="48560" y="57250"/>
                </a:lnTo>
                <a:lnTo>
                  <a:pt x="48680" y="57100"/>
                </a:lnTo>
                <a:lnTo>
                  <a:pt x="49340" y="56500"/>
                </a:lnTo>
                <a:lnTo>
                  <a:pt x="49440" y="56360"/>
                </a:lnTo>
                <a:lnTo>
                  <a:pt x="49480" y="56250"/>
                </a:lnTo>
                <a:lnTo>
                  <a:pt x="49270" y="55130"/>
                </a:lnTo>
                <a:lnTo>
                  <a:pt x="49260" y="54810"/>
                </a:lnTo>
                <a:lnTo>
                  <a:pt x="49270" y="54650"/>
                </a:lnTo>
                <a:lnTo>
                  <a:pt x="49420" y="54100"/>
                </a:lnTo>
                <a:lnTo>
                  <a:pt x="49450" y="53960"/>
                </a:lnTo>
                <a:lnTo>
                  <a:pt x="49450" y="53810"/>
                </a:lnTo>
                <a:lnTo>
                  <a:pt x="49430" y="53740"/>
                </a:lnTo>
                <a:lnTo>
                  <a:pt x="49410" y="53660"/>
                </a:lnTo>
                <a:lnTo>
                  <a:pt x="49350" y="53510"/>
                </a:lnTo>
                <a:lnTo>
                  <a:pt x="49330" y="53440"/>
                </a:lnTo>
                <a:lnTo>
                  <a:pt x="49330" y="53360"/>
                </a:lnTo>
                <a:lnTo>
                  <a:pt x="49340" y="53290"/>
                </a:lnTo>
                <a:lnTo>
                  <a:pt x="49380" y="53210"/>
                </a:lnTo>
                <a:lnTo>
                  <a:pt x="49440" y="53140"/>
                </a:lnTo>
                <a:lnTo>
                  <a:pt x="49540" y="53050"/>
                </a:lnTo>
                <a:lnTo>
                  <a:pt x="49620" y="52990"/>
                </a:lnTo>
                <a:lnTo>
                  <a:pt x="49710" y="52950"/>
                </a:lnTo>
                <a:lnTo>
                  <a:pt x="50570" y="52770"/>
                </a:lnTo>
                <a:lnTo>
                  <a:pt x="50670" y="52730"/>
                </a:lnTo>
                <a:lnTo>
                  <a:pt x="50830" y="52660"/>
                </a:lnTo>
                <a:lnTo>
                  <a:pt x="51150" y="52560"/>
                </a:lnTo>
                <a:lnTo>
                  <a:pt x="51310" y="52500"/>
                </a:lnTo>
                <a:lnTo>
                  <a:pt x="51610" y="52300"/>
                </a:lnTo>
                <a:lnTo>
                  <a:pt x="56130" y="52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