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Nimba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Liberia • State Map | Fully Editable Vector Shape</a:t>
            </a:r>
          </a:p>
        </p:txBody>
      </p:sp>
      <p:sp>
        <p:nvSpPr>
          <p:cNvPr id="101" name="Nimb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7370" y="49310"/>
                </a:moveTo>
                <a:lnTo>
                  <a:pt x="67360" y="49310"/>
                </a:lnTo>
                <a:lnTo>
                  <a:pt x="67010" y="50100"/>
                </a:lnTo>
                <a:lnTo>
                  <a:pt x="66500" y="51820"/>
                </a:lnTo>
                <a:lnTo>
                  <a:pt x="65220" y="54400"/>
                </a:lnTo>
                <a:lnTo>
                  <a:pt x="64880" y="54920"/>
                </a:lnTo>
                <a:lnTo>
                  <a:pt x="64400" y="55490"/>
                </a:lnTo>
                <a:lnTo>
                  <a:pt x="63830" y="55950"/>
                </a:lnTo>
                <a:lnTo>
                  <a:pt x="63230" y="56180"/>
                </a:lnTo>
                <a:lnTo>
                  <a:pt x="62930" y="56340"/>
                </a:lnTo>
                <a:lnTo>
                  <a:pt x="62660" y="57040"/>
                </a:lnTo>
                <a:lnTo>
                  <a:pt x="62340" y="57310"/>
                </a:lnTo>
                <a:lnTo>
                  <a:pt x="62580" y="57660"/>
                </a:lnTo>
                <a:lnTo>
                  <a:pt x="62630" y="58190"/>
                </a:lnTo>
                <a:lnTo>
                  <a:pt x="62530" y="58750"/>
                </a:lnTo>
                <a:lnTo>
                  <a:pt x="62340" y="59160"/>
                </a:lnTo>
                <a:lnTo>
                  <a:pt x="62010" y="59390"/>
                </a:lnTo>
                <a:lnTo>
                  <a:pt x="61140" y="59490"/>
                </a:lnTo>
                <a:lnTo>
                  <a:pt x="60770" y="59610"/>
                </a:lnTo>
                <a:lnTo>
                  <a:pt x="60500" y="59980"/>
                </a:lnTo>
                <a:lnTo>
                  <a:pt x="60670" y="60240"/>
                </a:lnTo>
                <a:lnTo>
                  <a:pt x="60930" y="60450"/>
                </a:lnTo>
                <a:lnTo>
                  <a:pt x="60930" y="60650"/>
                </a:lnTo>
                <a:lnTo>
                  <a:pt x="60540" y="61150"/>
                </a:lnTo>
                <a:lnTo>
                  <a:pt x="60410" y="61650"/>
                </a:lnTo>
                <a:lnTo>
                  <a:pt x="60530" y="61880"/>
                </a:lnTo>
                <a:lnTo>
                  <a:pt x="60840" y="61580"/>
                </a:lnTo>
                <a:lnTo>
                  <a:pt x="61170" y="61880"/>
                </a:lnTo>
                <a:lnTo>
                  <a:pt x="61340" y="62210"/>
                </a:lnTo>
                <a:lnTo>
                  <a:pt x="61290" y="62610"/>
                </a:lnTo>
                <a:lnTo>
                  <a:pt x="60970" y="63090"/>
                </a:lnTo>
                <a:lnTo>
                  <a:pt x="60760" y="63290"/>
                </a:lnTo>
                <a:lnTo>
                  <a:pt x="60410" y="63460"/>
                </a:lnTo>
                <a:lnTo>
                  <a:pt x="57930" y="63400"/>
                </a:lnTo>
                <a:lnTo>
                  <a:pt x="57360" y="63540"/>
                </a:lnTo>
                <a:lnTo>
                  <a:pt x="57450" y="63040"/>
                </a:lnTo>
                <a:lnTo>
                  <a:pt x="57480" y="62860"/>
                </a:lnTo>
                <a:lnTo>
                  <a:pt x="57490" y="62820"/>
                </a:lnTo>
                <a:lnTo>
                  <a:pt x="57670" y="62530"/>
                </a:lnTo>
                <a:lnTo>
                  <a:pt x="57680" y="62460"/>
                </a:lnTo>
                <a:lnTo>
                  <a:pt x="57660" y="62370"/>
                </a:lnTo>
                <a:lnTo>
                  <a:pt x="57560" y="62200"/>
                </a:lnTo>
                <a:lnTo>
                  <a:pt x="57330" y="61900"/>
                </a:lnTo>
                <a:lnTo>
                  <a:pt x="57270" y="61750"/>
                </a:lnTo>
                <a:lnTo>
                  <a:pt x="57260" y="61650"/>
                </a:lnTo>
                <a:lnTo>
                  <a:pt x="57270" y="61550"/>
                </a:lnTo>
                <a:lnTo>
                  <a:pt x="57350" y="61370"/>
                </a:lnTo>
                <a:lnTo>
                  <a:pt x="57500" y="61240"/>
                </a:lnTo>
                <a:lnTo>
                  <a:pt x="57550" y="61230"/>
                </a:lnTo>
                <a:lnTo>
                  <a:pt x="57580" y="61190"/>
                </a:lnTo>
                <a:lnTo>
                  <a:pt x="57570" y="61160"/>
                </a:lnTo>
                <a:lnTo>
                  <a:pt x="57510" y="61090"/>
                </a:lnTo>
                <a:lnTo>
                  <a:pt x="57460" y="61050"/>
                </a:lnTo>
                <a:lnTo>
                  <a:pt x="57420" y="61010"/>
                </a:lnTo>
                <a:lnTo>
                  <a:pt x="57340" y="60910"/>
                </a:lnTo>
                <a:lnTo>
                  <a:pt x="57290" y="60820"/>
                </a:lnTo>
                <a:lnTo>
                  <a:pt x="57230" y="60760"/>
                </a:lnTo>
                <a:lnTo>
                  <a:pt x="57200" y="60730"/>
                </a:lnTo>
                <a:lnTo>
                  <a:pt x="57160" y="60710"/>
                </a:lnTo>
                <a:lnTo>
                  <a:pt x="57110" y="60700"/>
                </a:lnTo>
                <a:lnTo>
                  <a:pt x="57080" y="60680"/>
                </a:lnTo>
                <a:lnTo>
                  <a:pt x="57040" y="60660"/>
                </a:lnTo>
                <a:lnTo>
                  <a:pt x="57030" y="60610"/>
                </a:lnTo>
                <a:lnTo>
                  <a:pt x="57040" y="60530"/>
                </a:lnTo>
                <a:lnTo>
                  <a:pt x="57120" y="60260"/>
                </a:lnTo>
                <a:lnTo>
                  <a:pt x="57140" y="60200"/>
                </a:lnTo>
                <a:lnTo>
                  <a:pt x="57160" y="60180"/>
                </a:lnTo>
                <a:lnTo>
                  <a:pt x="57190" y="60170"/>
                </a:lnTo>
                <a:lnTo>
                  <a:pt x="57230" y="60170"/>
                </a:lnTo>
                <a:lnTo>
                  <a:pt x="57400" y="60190"/>
                </a:lnTo>
                <a:lnTo>
                  <a:pt x="57460" y="60190"/>
                </a:lnTo>
                <a:lnTo>
                  <a:pt x="57520" y="60170"/>
                </a:lnTo>
                <a:lnTo>
                  <a:pt x="57590" y="60130"/>
                </a:lnTo>
                <a:lnTo>
                  <a:pt x="57640" y="60090"/>
                </a:lnTo>
                <a:lnTo>
                  <a:pt x="57720" y="60010"/>
                </a:lnTo>
                <a:lnTo>
                  <a:pt x="57750" y="59970"/>
                </a:lnTo>
                <a:lnTo>
                  <a:pt x="57750" y="59940"/>
                </a:lnTo>
                <a:lnTo>
                  <a:pt x="57730" y="59900"/>
                </a:lnTo>
                <a:lnTo>
                  <a:pt x="57380" y="59630"/>
                </a:lnTo>
                <a:lnTo>
                  <a:pt x="57280" y="59520"/>
                </a:lnTo>
                <a:lnTo>
                  <a:pt x="57240" y="59460"/>
                </a:lnTo>
                <a:lnTo>
                  <a:pt x="57240" y="59440"/>
                </a:lnTo>
                <a:lnTo>
                  <a:pt x="57250" y="59400"/>
                </a:lnTo>
                <a:lnTo>
                  <a:pt x="57300" y="59320"/>
                </a:lnTo>
                <a:lnTo>
                  <a:pt x="57650" y="58890"/>
                </a:lnTo>
                <a:lnTo>
                  <a:pt x="57670" y="58860"/>
                </a:lnTo>
                <a:lnTo>
                  <a:pt x="57700" y="58810"/>
                </a:lnTo>
                <a:lnTo>
                  <a:pt x="57680" y="58750"/>
                </a:lnTo>
                <a:lnTo>
                  <a:pt x="57650" y="58650"/>
                </a:lnTo>
                <a:lnTo>
                  <a:pt x="57470" y="58350"/>
                </a:lnTo>
                <a:lnTo>
                  <a:pt x="57410" y="58290"/>
                </a:lnTo>
                <a:lnTo>
                  <a:pt x="57290" y="58230"/>
                </a:lnTo>
                <a:lnTo>
                  <a:pt x="57230" y="58170"/>
                </a:lnTo>
                <a:lnTo>
                  <a:pt x="57220" y="58160"/>
                </a:lnTo>
                <a:lnTo>
                  <a:pt x="57220" y="58120"/>
                </a:lnTo>
                <a:lnTo>
                  <a:pt x="57230" y="58060"/>
                </a:lnTo>
                <a:lnTo>
                  <a:pt x="57310" y="57800"/>
                </a:lnTo>
                <a:lnTo>
                  <a:pt x="57310" y="57750"/>
                </a:lnTo>
                <a:lnTo>
                  <a:pt x="57300" y="57450"/>
                </a:lnTo>
                <a:lnTo>
                  <a:pt x="57280" y="57390"/>
                </a:lnTo>
                <a:lnTo>
                  <a:pt x="57240" y="57320"/>
                </a:lnTo>
                <a:lnTo>
                  <a:pt x="57130" y="57210"/>
                </a:lnTo>
                <a:lnTo>
                  <a:pt x="56690" y="56920"/>
                </a:lnTo>
                <a:lnTo>
                  <a:pt x="56650" y="56880"/>
                </a:lnTo>
                <a:lnTo>
                  <a:pt x="56630" y="56830"/>
                </a:lnTo>
                <a:lnTo>
                  <a:pt x="56650" y="56790"/>
                </a:lnTo>
                <a:lnTo>
                  <a:pt x="56720" y="56730"/>
                </a:lnTo>
                <a:lnTo>
                  <a:pt x="56830" y="56680"/>
                </a:lnTo>
                <a:lnTo>
                  <a:pt x="56850" y="56660"/>
                </a:lnTo>
                <a:lnTo>
                  <a:pt x="56860" y="56640"/>
                </a:lnTo>
                <a:lnTo>
                  <a:pt x="56880" y="56530"/>
                </a:lnTo>
                <a:lnTo>
                  <a:pt x="56910" y="56510"/>
                </a:lnTo>
                <a:lnTo>
                  <a:pt x="56950" y="56490"/>
                </a:lnTo>
                <a:lnTo>
                  <a:pt x="56980" y="56440"/>
                </a:lnTo>
                <a:lnTo>
                  <a:pt x="56990" y="56350"/>
                </a:lnTo>
                <a:lnTo>
                  <a:pt x="56990" y="56180"/>
                </a:lnTo>
                <a:lnTo>
                  <a:pt x="57000" y="56080"/>
                </a:lnTo>
                <a:lnTo>
                  <a:pt x="57020" y="56040"/>
                </a:lnTo>
                <a:lnTo>
                  <a:pt x="57070" y="56030"/>
                </a:lnTo>
                <a:lnTo>
                  <a:pt x="57100" y="56060"/>
                </a:lnTo>
                <a:lnTo>
                  <a:pt x="57140" y="56110"/>
                </a:lnTo>
                <a:lnTo>
                  <a:pt x="57170" y="56190"/>
                </a:lnTo>
                <a:lnTo>
                  <a:pt x="57200" y="56220"/>
                </a:lnTo>
                <a:lnTo>
                  <a:pt x="57220" y="56230"/>
                </a:lnTo>
                <a:lnTo>
                  <a:pt x="57250" y="56220"/>
                </a:lnTo>
                <a:lnTo>
                  <a:pt x="57280" y="56190"/>
                </a:lnTo>
                <a:lnTo>
                  <a:pt x="57370" y="56040"/>
                </a:lnTo>
                <a:lnTo>
                  <a:pt x="57420" y="55990"/>
                </a:lnTo>
                <a:lnTo>
                  <a:pt x="57440" y="55920"/>
                </a:lnTo>
                <a:lnTo>
                  <a:pt x="57470" y="55680"/>
                </a:lnTo>
                <a:lnTo>
                  <a:pt x="57500" y="55610"/>
                </a:lnTo>
                <a:lnTo>
                  <a:pt x="57540" y="55570"/>
                </a:lnTo>
                <a:lnTo>
                  <a:pt x="57820" y="55470"/>
                </a:lnTo>
                <a:lnTo>
                  <a:pt x="57870" y="55440"/>
                </a:lnTo>
                <a:lnTo>
                  <a:pt x="57890" y="55420"/>
                </a:lnTo>
                <a:lnTo>
                  <a:pt x="57900" y="55370"/>
                </a:lnTo>
                <a:lnTo>
                  <a:pt x="57900" y="55310"/>
                </a:lnTo>
                <a:lnTo>
                  <a:pt x="57870" y="55070"/>
                </a:lnTo>
                <a:lnTo>
                  <a:pt x="57850" y="54960"/>
                </a:lnTo>
                <a:lnTo>
                  <a:pt x="57840" y="54900"/>
                </a:lnTo>
                <a:lnTo>
                  <a:pt x="57840" y="54850"/>
                </a:lnTo>
                <a:lnTo>
                  <a:pt x="57830" y="54750"/>
                </a:lnTo>
                <a:lnTo>
                  <a:pt x="57760" y="54310"/>
                </a:lnTo>
                <a:lnTo>
                  <a:pt x="57760" y="54190"/>
                </a:lnTo>
                <a:lnTo>
                  <a:pt x="57790" y="54090"/>
                </a:lnTo>
                <a:lnTo>
                  <a:pt x="57900" y="54000"/>
                </a:lnTo>
                <a:lnTo>
                  <a:pt x="57860" y="53930"/>
                </a:lnTo>
                <a:lnTo>
                  <a:pt x="57730" y="53830"/>
                </a:lnTo>
                <a:lnTo>
                  <a:pt x="57330" y="53640"/>
                </a:lnTo>
                <a:lnTo>
                  <a:pt x="56820" y="53510"/>
                </a:lnTo>
                <a:lnTo>
                  <a:pt x="56750" y="53490"/>
                </a:lnTo>
                <a:lnTo>
                  <a:pt x="56540" y="53210"/>
                </a:lnTo>
                <a:lnTo>
                  <a:pt x="56130" y="52280"/>
                </a:lnTo>
                <a:lnTo>
                  <a:pt x="56150" y="51640"/>
                </a:lnTo>
                <a:lnTo>
                  <a:pt x="56200" y="51310"/>
                </a:lnTo>
                <a:lnTo>
                  <a:pt x="56210" y="51220"/>
                </a:lnTo>
                <a:lnTo>
                  <a:pt x="56180" y="50870"/>
                </a:lnTo>
                <a:lnTo>
                  <a:pt x="56190" y="50740"/>
                </a:lnTo>
                <a:lnTo>
                  <a:pt x="56220" y="50610"/>
                </a:lnTo>
                <a:lnTo>
                  <a:pt x="56380" y="50150"/>
                </a:lnTo>
                <a:lnTo>
                  <a:pt x="56480" y="49630"/>
                </a:lnTo>
                <a:lnTo>
                  <a:pt x="56480" y="49550"/>
                </a:lnTo>
                <a:lnTo>
                  <a:pt x="56450" y="49470"/>
                </a:lnTo>
                <a:lnTo>
                  <a:pt x="56370" y="49410"/>
                </a:lnTo>
                <a:lnTo>
                  <a:pt x="56310" y="49380"/>
                </a:lnTo>
                <a:lnTo>
                  <a:pt x="56260" y="49370"/>
                </a:lnTo>
                <a:lnTo>
                  <a:pt x="56140" y="49410"/>
                </a:lnTo>
                <a:lnTo>
                  <a:pt x="56100" y="49420"/>
                </a:lnTo>
                <a:lnTo>
                  <a:pt x="56050" y="49420"/>
                </a:lnTo>
                <a:lnTo>
                  <a:pt x="56010" y="49400"/>
                </a:lnTo>
                <a:lnTo>
                  <a:pt x="55990" y="49390"/>
                </a:lnTo>
                <a:lnTo>
                  <a:pt x="55980" y="49340"/>
                </a:lnTo>
                <a:lnTo>
                  <a:pt x="55990" y="49290"/>
                </a:lnTo>
                <a:lnTo>
                  <a:pt x="56170" y="48940"/>
                </a:lnTo>
                <a:lnTo>
                  <a:pt x="56200" y="48830"/>
                </a:lnTo>
                <a:lnTo>
                  <a:pt x="56300" y="48220"/>
                </a:lnTo>
                <a:lnTo>
                  <a:pt x="56380" y="48020"/>
                </a:lnTo>
                <a:lnTo>
                  <a:pt x="56410" y="47960"/>
                </a:lnTo>
                <a:lnTo>
                  <a:pt x="56650" y="47670"/>
                </a:lnTo>
                <a:lnTo>
                  <a:pt x="56680" y="47640"/>
                </a:lnTo>
                <a:lnTo>
                  <a:pt x="56730" y="47610"/>
                </a:lnTo>
                <a:lnTo>
                  <a:pt x="57030" y="47500"/>
                </a:lnTo>
                <a:lnTo>
                  <a:pt x="57070" y="47470"/>
                </a:lnTo>
                <a:lnTo>
                  <a:pt x="57100" y="47440"/>
                </a:lnTo>
                <a:lnTo>
                  <a:pt x="57150" y="47320"/>
                </a:lnTo>
                <a:lnTo>
                  <a:pt x="57160" y="47280"/>
                </a:lnTo>
                <a:lnTo>
                  <a:pt x="57170" y="47240"/>
                </a:lnTo>
                <a:lnTo>
                  <a:pt x="57210" y="47060"/>
                </a:lnTo>
                <a:lnTo>
                  <a:pt x="57270" y="46910"/>
                </a:lnTo>
                <a:lnTo>
                  <a:pt x="57260" y="46850"/>
                </a:lnTo>
                <a:lnTo>
                  <a:pt x="57220" y="46790"/>
                </a:lnTo>
                <a:lnTo>
                  <a:pt x="57090" y="46700"/>
                </a:lnTo>
                <a:lnTo>
                  <a:pt x="57000" y="46660"/>
                </a:lnTo>
                <a:lnTo>
                  <a:pt x="56840" y="46640"/>
                </a:lnTo>
                <a:lnTo>
                  <a:pt x="56650" y="46710"/>
                </a:lnTo>
                <a:lnTo>
                  <a:pt x="56600" y="46740"/>
                </a:lnTo>
                <a:lnTo>
                  <a:pt x="56480" y="46790"/>
                </a:lnTo>
                <a:lnTo>
                  <a:pt x="56230" y="46750"/>
                </a:lnTo>
                <a:lnTo>
                  <a:pt x="55260" y="46430"/>
                </a:lnTo>
                <a:lnTo>
                  <a:pt x="55480" y="46440"/>
                </a:lnTo>
                <a:lnTo>
                  <a:pt x="55570" y="46390"/>
                </a:lnTo>
                <a:lnTo>
                  <a:pt x="55670" y="46290"/>
                </a:lnTo>
                <a:lnTo>
                  <a:pt x="55790" y="45940"/>
                </a:lnTo>
                <a:lnTo>
                  <a:pt x="55780" y="45800"/>
                </a:lnTo>
                <a:lnTo>
                  <a:pt x="55630" y="45540"/>
                </a:lnTo>
                <a:lnTo>
                  <a:pt x="55630" y="45420"/>
                </a:lnTo>
                <a:lnTo>
                  <a:pt x="55790" y="45230"/>
                </a:lnTo>
                <a:lnTo>
                  <a:pt x="55860" y="45120"/>
                </a:lnTo>
                <a:lnTo>
                  <a:pt x="55920" y="44980"/>
                </a:lnTo>
                <a:lnTo>
                  <a:pt x="56000" y="44670"/>
                </a:lnTo>
                <a:lnTo>
                  <a:pt x="55960" y="44530"/>
                </a:lnTo>
                <a:lnTo>
                  <a:pt x="55960" y="44430"/>
                </a:lnTo>
                <a:lnTo>
                  <a:pt x="56100" y="44220"/>
                </a:lnTo>
                <a:lnTo>
                  <a:pt x="56160" y="44120"/>
                </a:lnTo>
                <a:lnTo>
                  <a:pt x="56190" y="44010"/>
                </a:lnTo>
                <a:lnTo>
                  <a:pt x="56240" y="43910"/>
                </a:lnTo>
                <a:lnTo>
                  <a:pt x="56400" y="43770"/>
                </a:lnTo>
                <a:lnTo>
                  <a:pt x="56440" y="43680"/>
                </a:lnTo>
                <a:lnTo>
                  <a:pt x="56440" y="43560"/>
                </a:lnTo>
                <a:lnTo>
                  <a:pt x="56370" y="43420"/>
                </a:lnTo>
                <a:lnTo>
                  <a:pt x="56300" y="43340"/>
                </a:lnTo>
                <a:lnTo>
                  <a:pt x="56290" y="43240"/>
                </a:lnTo>
                <a:lnTo>
                  <a:pt x="56360" y="43130"/>
                </a:lnTo>
                <a:lnTo>
                  <a:pt x="56440" y="43040"/>
                </a:lnTo>
                <a:lnTo>
                  <a:pt x="56530" y="42970"/>
                </a:lnTo>
                <a:lnTo>
                  <a:pt x="56600" y="42890"/>
                </a:lnTo>
                <a:lnTo>
                  <a:pt x="56760" y="42760"/>
                </a:lnTo>
                <a:lnTo>
                  <a:pt x="56830" y="42650"/>
                </a:lnTo>
                <a:lnTo>
                  <a:pt x="56840" y="42500"/>
                </a:lnTo>
                <a:lnTo>
                  <a:pt x="56750" y="42060"/>
                </a:lnTo>
                <a:lnTo>
                  <a:pt x="56730" y="41850"/>
                </a:lnTo>
                <a:lnTo>
                  <a:pt x="56750" y="41620"/>
                </a:lnTo>
                <a:lnTo>
                  <a:pt x="56860" y="41010"/>
                </a:lnTo>
                <a:lnTo>
                  <a:pt x="56860" y="40840"/>
                </a:lnTo>
                <a:lnTo>
                  <a:pt x="56680" y="40660"/>
                </a:lnTo>
                <a:lnTo>
                  <a:pt x="56570" y="40470"/>
                </a:lnTo>
                <a:lnTo>
                  <a:pt x="56520" y="40430"/>
                </a:lnTo>
                <a:lnTo>
                  <a:pt x="56480" y="40420"/>
                </a:lnTo>
                <a:lnTo>
                  <a:pt x="56380" y="40410"/>
                </a:lnTo>
                <a:lnTo>
                  <a:pt x="56320" y="40400"/>
                </a:lnTo>
                <a:lnTo>
                  <a:pt x="56220" y="40360"/>
                </a:lnTo>
                <a:lnTo>
                  <a:pt x="56170" y="40280"/>
                </a:lnTo>
                <a:lnTo>
                  <a:pt x="56100" y="40040"/>
                </a:lnTo>
                <a:lnTo>
                  <a:pt x="56050" y="39950"/>
                </a:lnTo>
                <a:lnTo>
                  <a:pt x="55970" y="39860"/>
                </a:lnTo>
                <a:lnTo>
                  <a:pt x="55900" y="39760"/>
                </a:lnTo>
                <a:lnTo>
                  <a:pt x="55850" y="39590"/>
                </a:lnTo>
                <a:lnTo>
                  <a:pt x="55790" y="39470"/>
                </a:lnTo>
                <a:lnTo>
                  <a:pt x="55720" y="39380"/>
                </a:lnTo>
                <a:lnTo>
                  <a:pt x="55530" y="39280"/>
                </a:lnTo>
                <a:lnTo>
                  <a:pt x="55440" y="39220"/>
                </a:lnTo>
                <a:lnTo>
                  <a:pt x="55320" y="39050"/>
                </a:lnTo>
                <a:lnTo>
                  <a:pt x="55190" y="38900"/>
                </a:lnTo>
                <a:lnTo>
                  <a:pt x="55180" y="38810"/>
                </a:lnTo>
                <a:lnTo>
                  <a:pt x="55540" y="38440"/>
                </a:lnTo>
                <a:lnTo>
                  <a:pt x="55590" y="38380"/>
                </a:lnTo>
                <a:lnTo>
                  <a:pt x="55590" y="38370"/>
                </a:lnTo>
                <a:lnTo>
                  <a:pt x="55600" y="38070"/>
                </a:lnTo>
                <a:lnTo>
                  <a:pt x="55630" y="37880"/>
                </a:lnTo>
                <a:lnTo>
                  <a:pt x="55720" y="37610"/>
                </a:lnTo>
                <a:lnTo>
                  <a:pt x="55730" y="37400"/>
                </a:lnTo>
                <a:lnTo>
                  <a:pt x="55780" y="37070"/>
                </a:lnTo>
                <a:lnTo>
                  <a:pt x="56160" y="36540"/>
                </a:lnTo>
                <a:lnTo>
                  <a:pt x="56860" y="34190"/>
                </a:lnTo>
                <a:lnTo>
                  <a:pt x="56940" y="33990"/>
                </a:lnTo>
                <a:lnTo>
                  <a:pt x="57060" y="33950"/>
                </a:lnTo>
                <a:lnTo>
                  <a:pt x="57360" y="33900"/>
                </a:lnTo>
                <a:lnTo>
                  <a:pt x="57640" y="33810"/>
                </a:lnTo>
                <a:lnTo>
                  <a:pt x="57940" y="33600"/>
                </a:lnTo>
                <a:lnTo>
                  <a:pt x="58210" y="33350"/>
                </a:lnTo>
                <a:lnTo>
                  <a:pt x="58510" y="33190"/>
                </a:lnTo>
                <a:lnTo>
                  <a:pt x="58870" y="33220"/>
                </a:lnTo>
                <a:lnTo>
                  <a:pt x="59050" y="33120"/>
                </a:lnTo>
                <a:lnTo>
                  <a:pt x="59520" y="32980"/>
                </a:lnTo>
                <a:lnTo>
                  <a:pt x="59620" y="32970"/>
                </a:lnTo>
                <a:lnTo>
                  <a:pt x="59690" y="32630"/>
                </a:lnTo>
                <a:lnTo>
                  <a:pt x="59790" y="32600"/>
                </a:lnTo>
                <a:lnTo>
                  <a:pt x="60010" y="32700"/>
                </a:lnTo>
                <a:lnTo>
                  <a:pt x="60130" y="32190"/>
                </a:lnTo>
                <a:lnTo>
                  <a:pt x="60400" y="32360"/>
                </a:lnTo>
                <a:lnTo>
                  <a:pt x="60810" y="33010"/>
                </a:lnTo>
                <a:lnTo>
                  <a:pt x="61090" y="32980"/>
                </a:lnTo>
                <a:lnTo>
                  <a:pt x="62020" y="32620"/>
                </a:lnTo>
                <a:lnTo>
                  <a:pt x="62250" y="32480"/>
                </a:lnTo>
                <a:lnTo>
                  <a:pt x="62390" y="32050"/>
                </a:lnTo>
                <a:lnTo>
                  <a:pt x="62290" y="31640"/>
                </a:lnTo>
                <a:lnTo>
                  <a:pt x="62140" y="31250"/>
                </a:lnTo>
                <a:lnTo>
                  <a:pt x="62090" y="30890"/>
                </a:lnTo>
                <a:lnTo>
                  <a:pt x="62190" y="30660"/>
                </a:lnTo>
                <a:lnTo>
                  <a:pt x="62390" y="30360"/>
                </a:lnTo>
                <a:lnTo>
                  <a:pt x="62780" y="29870"/>
                </a:lnTo>
                <a:lnTo>
                  <a:pt x="62980" y="29750"/>
                </a:lnTo>
                <a:lnTo>
                  <a:pt x="63330" y="29640"/>
                </a:lnTo>
                <a:lnTo>
                  <a:pt x="63510" y="29480"/>
                </a:lnTo>
                <a:lnTo>
                  <a:pt x="63590" y="29290"/>
                </a:lnTo>
                <a:lnTo>
                  <a:pt x="63620" y="28850"/>
                </a:lnTo>
                <a:lnTo>
                  <a:pt x="63700" y="28640"/>
                </a:lnTo>
                <a:lnTo>
                  <a:pt x="63830" y="28540"/>
                </a:lnTo>
                <a:lnTo>
                  <a:pt x="64420" y="28180"/>
                </a:lnTo>
                <a:lnTo>
                  <a:pt x="64790" y="27790"/>
                </a:lnTo>
                <a:lnTo>
                  <a:pt x="65000" y="27390"/>
                </a:lnTo>
                <a:lnTo>
                  <a:pt x="65080" y="26970"/>
                </a:lnTo>
                <a:lnTo>
                  <a:pt x="65060" y="26460"/>
                </a:lnTo>
                <a:lnTo>
                  <a:pt x="65000" y="26360"/>
                </a:lnTo>
                <a:lnTo>
                  <a:pt x="64900" y="26340"/>
                </a:lnTo>
                <a:lnTo>
                  <a:pt x="64820" y="26300"/>
                </a:lnTo>
                <a:lnTo>
                  <a:pt x="64790" y="26160"/>
                </a:lnTo>
                <a:lnTo>
                  <a:pt x="64830" y="26040"/>
                </a:lnTo>
                <a:lnTo>
                  <a:pt x="64960" y="25820"/>
                </a:lnTo>
                <a:lnTo>
                  <a:pt x="64990" y="25690"/>
                </a:lnTo>
                <a:lnTo>
                  <a:pt x="65040" y="24950"/>
                </a:lnTo>
                <a:lnTo>
                  <a:pt x="65190" y="24500"/>
                </a:lnTo>
                <a:lnTo>
                  <a:pt x="65750" y="23810"/>
                </a:lnTo>
                <a:lnTo>
                  <a:pt x="65920" y="23380"/>
                </a:lnTo>
                <a:lnTo>
                  <a:pt x="68470" y="23520"/>
                </a:lnTo>
                <a:lnTo>
                  <a:pt x="68360" y="24330"/>
                </a:lnTo>
                <a:lnTo>
                  <a:pt x="68490" y="24920"/>
                </a:lnTo>
                <a:lnTo>
                  <a:pt x="68890" y="25410"/>
                </a:lnTo>
                <a:lnTo>
                  <a:pt x="69580" y="25920"/>
                </a:lnTo>
                <a:lnTo>
                  <a:pt x="70230" y="26330"/>
                </a:lnTo>
                <a:lnTo>
                  <a:pt x="71120" y="26780"/>
                </a:lnTo>
                <a:lnTo>
                  <a:pt x="71510" y="27540"/>
                </a:lnTo>
                <a:lnTo>
                  <a:pt x="71950" y="29070"/>
                </a:lnTo>
                <a:lnTo>
                  <a:pt x="72200" y="31160"/>
                </a:lnTo>
                <a:lnTo>
                  <a:pt x="72320" y="31580"/>
                </a:lnTo>
                <a:lnTo>
                  <a:pt x="72460" y="31840"/>
                </a:lnTo>
                <a:lnTo>
                  <a:pt x="72830" y="32360"/>
                </a:lnTo>
                <a:lnTo>
                  <a:pt x="72960" y="32640"/>
                </a:lnTo>
                <a:lnTo>
                  <a:pt x="73130" y="33310"/>
                </a:lnTo>
                <a:lnTo>
                  <a:pt x="73230" y="33480"/>
                </a:lnTo>
                <a:lnTo>
                  <a:pt x="73490" y="33800"/>
                </a:lnTo>
                <a:lnTo>
                  <a:pt x="73580" y="33970"/>
                </a:lnTo>
                <a:lnTo>
                  <a:pt x="73590" y="34110"/>
                </a:lnTo>
                <a:lnTo>
                  <a:pt x="73540" y="34390"/>
                </a:lnTo>
                <a:lnTo>
                  <a:pt x="73560" y="34530"/>
                </a:lnTo>
                <a:lnTo>
                  <a:pt x="73640" y="34660"/>
                </a:lnTo>
                <a:lnTo>
                  <a:pt x="73950" y="34980"/>
                </a:lnTo>
                <a:lnTo>
                  <a:pt x="74080" y="35200"/>
                </a:lnTo>
                <a:lnTo>
                  <a:pt x="74140" y="35400"/>
                </a:lnTo>
                <a:lnTo>
                  <a:pt x="74170" y="35930"/>
                </a:lnTo>
                <a:lnTo>
                  <a:pt x="74540" y="37990"/>
                </a:lnTo>
                <a:lnTo>
                  <a:pt x="74480" y="38510"/>
                </a:lnTo>
                <a:lnTo>
                  <a:pt x="74320" y="38710"/>
                </a:lnTo>
                <a:lnTo>
                  <a:pt x="73890" y="39050"/>
                </a:lnTo>
                <a:lnTo>
                  <a:pt x="73770" y="39240"/>
                </a:lnTo>
                <a:lnTo>
                  <a:pt x="73740" y="39620"/>
                </a:lnTo>
                <a:lnTo>
                  <a:pt x="73770" y="39970"/>
                </a:lnTo>
                <a:lnTo>
                  <a:pt x="73750" y="40310"/>
                </a:lnTo>
                <a:lnTo>
                  <a:pt x="73480" y="40910"/>
                </a:lnTo>
                <a:lnTo>
                  <a:pt x="73580" y="41070"/>
                </a:lnTo>
                <a:lnTo>
                  <a:pt x="73760" y="41180"/>
                </a:lnTo>
                <a:lnTo>
                  <a:pt x="73860" y="41310"/>
                </a:lnTo>
                <a:lnTo>
                  <a:pt x="73880" y="41600"/>
                </a:lnTo>
                <a:lnTo>
                  <a:pt x="73840" y="41900"/>
                </a:lnTo>
                <a:lnTo>
                  <a:pt x="73660" y="42550"/>
                </a:lnTo>
                <a:lnTo>
                  <a:pt x="73390" y="43180"/>
                </a:lnTo>
                <a:lnTo>
                  <a:pt x="73090" y="43650"/>
                </a:lnTo>
                <a:lnTo>
                  <a:pt x="71160" y="45810"/>
                </a:lnTo>
                <a:lnTo>
                  <a:pt x="70740" y="46280"/>
                </a:lnTo>
                <a:lnTo>
                  <a:pt x="69200" y="47510"/>
                </a:lnTo>
                <a:lnTo>
                  <a:pt x="68910" y="47860"/>
                </a:lnTo>
                <a:lnTo>
                  <a:pt x="68860" y="47860"/>
                </a:lnTo>
                <a:lnTo>
                  <a:pt x="68500" y="48060"/>
                </a:lnTo>
                <a:lnTo>
                  <a:pt x="68480" y="48060"/>
                </a:lnTo>
                <a:lnTo>
                  <a:pt x="68500" y="48100"/>
                </a:lnTo>
                <a:lnTo>
                  <a:pt x="68400" y="48400"/>
                </a:lnTo>
                <a:lnTo>
                  <a:pt x="68360" y="48490"/>
                </a:lnTo>
                <a:lnTo>
                  <a:pt x="68260" y="48550"/>
                </a:lnTo>
                <a:lnTo>
                  <a:pt x="68000" y="48590"/>
                </a:lnTo>
                <a:lnTo>
                  <a:pt x="67900" y="48640"/>
                </a:lnTo>
                <a:lnTo>
                  <a:pt x="67370" y="49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