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Montserrado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Montserrad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960" y="41910"/>
                </a:moveTo>
                <a:lnTo>
                  <a:pt x="27630" y="42700"/>
                </a:lnTo>
                <a:lnTo>
                  <a:pt x="27700" y="42880"/>
                </a:lnTo>
                <a:lnTo>
                  <a:pt x="27920" y="43050"/>
                </a:lnTo>
                <a:lnTo>
                  <a:pt x="28180" y="43140"/>
                </a:lnTo>
                <a:lnTo>
                  <a:pt x="29110" y="43190"/>
                </a:lnTo>
                <a:lnTo>
                  <a:pt x="29310" y="43180"/>
                </a:lnTo>
                <a:lnTo>
                  <a:pt x="29490" y="43150"/>
                </a:lnTo>
                <a:lnTo>
                  <a:pt x="29590" y="43140"/>
                </a:lnTo>
                <a:lnTo>
                  <a:pt x="29810" y="43210"/>
                </a:lnTo>
                <a:lnTo>
                  <a:pt x="30160" y="43510"/>
                </a:lnTo>
                <a:lnTo>
                  <a:pt x="30230" y="44040"/>
                </a:lnTo>
                <a:lnTo>
                  <a:pt x="30190" y="44240"/>
                </a:lnTo>
                <a:lnTo>
                  <a:pt x="29110" y="46320"/>
                </a:lnTo>
                <a:lnTo>
                  <a:pt x="29030" y="46520"/>
                </a:lnTo>
                <a:lnTo>
                  <a:pt x="28990" y="46660"/>
                </a:lnTo>
                <a:lnTo>
                  <a:pt x="29010" y="46810"/>
                </a:lnTo>
                <a:lnTo>
                  <a:pt x="29070" y="46970"/>
                </a:lnTo>
                <a:lnTo>
                  <a:pt x="29110" y="47050"/>
                </a:lnTo>
                <a:lnTo>
                  <a:pt x="29360" y="47370"/>
                </a:lnTo>
                <a:lnTo>
                  <a:pt x="29450" y="47540"/>
                </a:lnTo>
                <a:lnTo>
                  <a:pt x="29520" y="47710"/>
                </a:lnTo>
                <a:lnTo>
                  <a:pt x="29570" y="47890"/>
                </a:lnTo>
                <a:lnTo>
                  <a:pt x="29650" y="48380"/>
                </a:lnTo>
                <a:lnTo>
                  <a:pt x="29680" y="49640"/>
                </a:lnTo>
                <a:lnTo>
                  <a:pt x="29640" y="49970"/>
                </a:lnTo>
                <a:lnTo>
                  <a:pt x="29590" y="50180"/>
                </a:lnTo>
                <a:lnTo>
                  <a:pt x="29520" y="50270"/>
                </a:lnTo>
                <a:lnTo>
                  <a:pt x="29360" y="50410"/>
                </a:lnTo>
                <a:lnTo>
                  <a:pt x="29270" y="50460"/>
                </a:lnTo>
                <a:lnTo>
                  <a:pt x="29170" y="50510"/>
                </a:lnTo>
                <a:lnTo>
                  <a:pt x="28420" y="50760"/>
                </a:lnTo>
                <a:lnTo>
                  <a:pt x="28350" y="50800"/>
                </a:lnTo>
                <a:lnTo>
                  <a:pt x="28250" y="50910"/>
                </a:lnTo>
                <a:lnTo>
                  <a:pt x="28130" y="51090"/>
                </a:lnTo>
                <a:lnTo>
                  <a:pt x="27780" y="51770"/>
                </a:lnTo>
                <a:lnTo>
                  <a:pt x="27640" y="51920"/>
                </a:lnTo>
                <a:lnTo>
                  <a:pt x="27560" y="51980"/>
                </a:lnTo>
                <a:lnTo>
                  <a:pt x="27380" y="52080"/>
                </a:lnTo>
                <a:lnTo>
                  <a:pt x="26390" y="52460"/>
                </a:lnTo>
                <a:lnTo>
                  <a:pt x="26220" y="52550"/>
                </a:lnTo>
                <a:lnTo>
                  <a:pt x="25530" y="53080"/>
                </a:lnTo>
                <a:lnTo>
                  <a:pt x="25360" y="53150"/>
                </a:lnTo>
                <a:lnTo>
                  <a:pt x="25110" y="53240"/>
                </a:lnTo>
                <a:lnTo>
                  <a:pt x="25010" y="53280"/>
                </a:lnTo>
                <a:lnTo>
                  <a:pt x="24910" y="53350"/>
                </a:lnTo>
                <a:lnTo>
                  <a:pt x="24750" y="53490"/>
                </a:lnTo>
                <a:lnTo>
                  <a:pt x="24670" y="53590"/>
                </a:lnTo>
                <a:lnTo>
                  <a:pt x="24610" y="53690"/>
                </a:lnTo>
                <a:lnTo>
                  <a:pt x="24170" y="55140"/>
                </a:lnTo>
                <a:lnTo>
                  <a:pt x="23680" y="55020"/>
                </a:lnTo>
                <a:lnTo>
                  <a:pt x="20920" y="53610"/>
                </a:lnTo>
                <a:lnTo>
                  <a:pt x="20500" y="53230"/>
                </a:lnTo>
                <a:lnTo>
                  <a:pt x="20660" y="52860"/>
                </a:lnTo>
                <a:lnTo>
                  <a:pt x="20770" y="53040"/>
                </a:lnTo>
                <a:lnTo>
                  <a:pt x="20880" y="53160"/>
                </a:lnTo>
                <a:lnTo>
                  <a:pt x="21030" y="53250"/>
                </a:lnTo>
                <a:lnTo>
                  <a:pt x="21260" y="53300"/>
                </a:lnTo>
                <a:lnTo>
                  <a:pt x="20910" y="52710"/>
                </a:lnTo>
                <a:lnTo>
                  <a:pt x="20840" y="52190"/>
                </a:lnTo>
                <a:lnTo>
                  <a:pt x="21050" y="51710"/>
                </a:lnTo>
                <a:lnTo>
                  <a:pt x="21540" y="51220"/>
                </a:lnTo>
                <a:lnTo>
                  <a:pt x="21240" y="51220"/>
                </a:lnTo>
                <a:lnTo>
                  <a:pt x="21010" y="51280"/>
                </a:lnTo>
                <a:lnTo>
                  <a:pt x="20840" y="51390"/>
                </a:lnTo>
                <a:lnTo>
                  <a:pt x="20660" y="51530"/>
                </a:lnTo>
                <a:lnTo>
                  <a:pt x="20530" y="51260"/>
                </a:lnTo>
                <a:lnTo>
                  <a:pt x="20530" y="51250"/>
                </a:lnTo>
                <a:lnTo>
                  <a:pt x="20540" y="51240"/>
                </a:lnTo>
                <a:lnTo>
                  <a:pt x="20780" y="50650"/>
                </a:lnTo>
                <a:lnTo>
                  <a:pt x="20810" y="50390"/>
                </a:lnTo>
                <a:lnTo>
                  <a:pt x="20760" y="50210"/>
                </a:lnTo>
                <a:lnTo>
                  <a:pt x="20560" y="49620"/>
                </a:lnTo>
                <a:lnTo>
                  <a:pt x="20530" y="49450"/>
                </a:lnTo>
                <a:lnTo>
                  <a:pt x="20510" y="49280"/>
                </a:lnTo>
                <a:lnTo>
                  <a:pt x="20520" y="49070"/>
                </a:lnTo>
                <a:lnTo>
                  <a:pt x="20540" y="48930"/>
                </a:lnTo>
                <a:lnTo>
                  <a:pt x="20600" y="48820"/>
                </a:lnTo>
                <a:lnTo>
                  <a:pt x="20710" y="48710"/>
                </a:lnTo>
                <a:lnTo>
                  <a:pt x="20940" y="48570"/>
                </a:lnTo>
                <a:lnTo>
                  <a:pt x="21210" y="48480"/>
                </a:lnTo>
                <a:lnTo>
                  <a:pt x="21720" y="48380"/>
                </a:lnTo>
                <a:lnTo>
                  <a:pt x="21790" y="48350"/>
                </a:lnTo>
                <a:lnTo>
                  <a:pt x="22110" y="48110"/>
                </a:lnTo>
                <a:lnTo>
                  <a:pt x="22450" y="47800"/>
                </a:lnTo>
                <a:lnTo>
                  <a:pt x="22640" y="47640"/>
                </a:lnTo>
                <a:lnTo>
                  <a:pt x="22830" y="47520"/>
                </a:lnTo>
                <a:lnTo>
                  <a:pt x="22990" y="47460"/>
                </a:lnTo>
                <a:lnTo>
                  <a:pt x="23110" y="47450"/>
                </a:lnTo>
                <a:lnTo>
                  <a:pt x="23220" y="47460"/>
                </a:lnTo>
                <a:lnTo>
                  <a:pt x="23410" y="47550"/>
                </a:lnTo>
                <a:lnTo>
                  <a:pt x="24280" y="48110"/>
                </a:lnTo>
                <a:lnTo>
                  <a:pt x="24350" y="48180"/>
                </a:lnTo>
                <a:lnTo>
                  <a:pt x="24420" y="48250"/>
                </a:lnTo>
                <a:lnTo>
                  <a:pt x="24780" y="48420"/>
                </a:lnTo>
                <a:lnTo>
                  <a:pt x="25020" y="48370"/>
                </a:lnTo>
                <a:lnTo>
                  <a:pt x="25520" y="47980"/>
                </a:lnTo>
                <a:lnTo>
                  <a:pt x="25770" y="47730"/>
                </a:lnTo>
                <a:lnTo>
                  <a:pt x="25770" y="47580"/>
                </a:lnTo>
                <a:lnTo>
                  <a:pt x="25590" y="47320"/>
                </a:lnTo>
                <a:lnTo>
                  <a:pt x="25020" y="46740"/>
                </a:lnTo>
                <a:lnTo>
                  <a:pt x="24930" y="46580"/>
                </a:lnTo>
                <a:lnTo>
                  <a:pt x="24910" y="45860"/>
                </a:lnTo>
                <a:lnTo>
                  <a:pt x="24930" y="45630"/>
                </a:lnTo>
                <a:lnTo>
                  <a:pt x="24970" y="45500"/>
                </a:lnTo>
                <a:lnTo>
                  <a:pt x="25050" y="45300"/>
                </a:lnTo>
                <a:lnTo>
                  <a:pt x="25080" y="45170"/>
                </a:lnTo>
                <a:lnTo>
                  <a:pt x="25110" y="44750"/>
                </a:lnTo>
                <a:lnTo>
                  <a:pt x="25080" y="44740"/>
                </a:lnTo>
                <a:lnTo>
                  <a:pt x="25210" y="44550"/>
                </a:lnTo>
                <a:lnTo>
                  <a:pt x="25580" y="44120"/>
                </a:lnTo>
                <a:lnTo>
                  <a:pt x="25650" y="43930"/>
                </a:lnTo>
                <a:lnTo>
                  <a:pt x="25540" y="43480"/>
                </a:lnTo>
                <a:lnTo>
                  <a:pt x="25510" y="43220"/>
                </a:lnTo>
                <a:lnTo>
                  <a:pt x="25590" y="43110"/>
                </a:lnTo>
                <a:lnTo>
                  <a:pt x="25750" y="42990"/>
                </a:lnTo>
                <a:lnTo>
                  <a:pt x="25780" y="42720"/>
                </a:lnTo>
                <a:lnTo>
                  <a:pt x="25770" y="42430"/>
                </a:lnTo>
                <a:lnTo>
                  <a:pt x="25810" y="42230"/>
                </a:lnTo>
                <a:lnTo>
                  <a:pt x="25950" y="42150"/>
                </a:lnTo>
                <a:lnTo>
                  <a:pt x="26540" y="42080"/>
                </a:lnTo>
                <a:lnTo>
                  <a:pt x="26960" y="4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