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Maryland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Mary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090" y="79010"/>
                </a:moveTo>
                <a:lnTo>
                  <a:pt x="83560" y="79620"/>
                </a:lnTo>
                <a:lnTo>
                  <a:pt x="83720" y="79670"/>
                </a:lnTo>
                <a:lnTo>
                  <a:pt x="83800" y="79720"/>
                </a:lnTo>
                <a:lnTo>
                  <a:pt x="83900" y="79820"/>
                </a:lnTo>
                <a:lnTo>
                  <a:pt x="83950" y="79920"/>
                </a:lnTo>
                <a:lnTo>
                  <a:pt x="83980" y="80030"/>
                </a:lnTo>
                <a:lnTo>
                  <a:pt x="83970" y="83130"/>
                </a:lnTo>
                <a:lnTo>
                  <a:pt x="83980" y="83300"/>
                </a:lnTo>
                <a:lnTo>
                  <a:pt x="84010" y="83390"/>
                </a:lnTo>
                <a:lnTo>
                  <a:pt x="84020" y="83470"/>
                </a:lnTo>
                <a:lnTo>
                  <a:pt x="84010" y="83530"/>
                </a:lnTo>
                <a:lnTo>
                  <a:pt x="83980" y="83620"/>
                </a:lnTo>
                <a:lnTo>
                  <a:pt x="83980" y="83700"/>
                </a:lnTo>
                <a:lnTo>
                  <a:pt x="83980" y="83780"/>
                </a:lnTo>
                <a:lnTo>
                  <a:pt x="84000" y="83850"/>
                </a:lnTo>
                <a:lnTo>
                  <a:pt x="84050" y="84170"/>
                </a:lnTo>
                <a:lnTo>
                  <a:pt x="84110" y="84350"/>
                </a:lnTo>
                <a:lnTo>
                  <a:pt x="84180" y="84420"/>
                </a:lnTo>
                <a:lnTo>
                  <a:pt x="84250" y="84430"/>
                </a:lnTo>
                <a:lnTo>
                  <a:pt x="84340" y="84420"/>
                </a:lnTo>
                <a:lnTo>
                  <a:pt x="84440" y="84410"/>
                </a:lnTo>
                <a:lnTo>
                  <a:pt x="84580" y="84420"/>
                </a:lnTo>
                <a:lnTo>
                  <a:pt x="84640" y="84420"/>
                </a:lnTo>
                <a:lnTo>
                  <a:pt x="84780" y="84380"/>
                </a:lnTo>
                <a:lnTo>
                  <a:pt x="84870" y="84380"/>
                </a:lnTo>
                <a:lnTo>
                  <a:pt x="85110" y="84450"/>
                </a:lnTo>
                <a:lnTo>
                  <a:pt x="85220" y="84460"/>
                </a:lnTo>
                <a:lnTo>
                  <a:pt x="85330" y="84430"/>
                </a:lnTo>
                <a:lnTo>
                  <a:pt x="85410" y="84400"/>
                </a:lnTo>
                <a:lnTo>
                  <a:pt x="85580" y="84300"/>
                </a:lnTo>
                <a:lnTo>
                  <a:pt x="85810" y="84090"/>
                </a:lnTo>
                <a:lnTo>
                  <a:pt x="85880" y="84050"/>
                </a:lnTo>
                <a:lnTo>
                  <a:pt x="85960" y="84020"/>
                </a:lnTo>
                <a:lnTo>
                  <a:pt x="86030" y="84030"/>
                </a:lnTo>
                <a:lnTo>
                  <a:pt x="86120" y="84060"/>
                </a:lnTo>
                <a:lnTo>
                  <a:pt x="86190" y="84070"/>
                </a:lnTo>
                <a:lnTo>
                  <a:pt x="86270" y="84060"/>
                </a:lnTo>
                <a:lnTo>
                  <a:pt x="86330" y="84030"/>
                </a:lnTo>
                <a:lnTo>
                  <a:pt x="86390" y="83990"/>
                </a:lnTo>
                <a:lnTo>
                  <a:pt x="86510" y="83980"/>
                </a:lnTo>
                <a:lnTo>
                  <a:pt x="86680" y="84030"/>
                </a:lnTo>
                <a:lnTo>
                  <a:pt x="87340" y="84380"/>
                </a:lnTo>
                <a:lnTo>
                  <a:pt x="87630" y="84420"/>
                </a:lnTo>
                <a:lnTo>
                  <a:pt x="87810" y="84470"/>
                </a:lnTo>
                <a:lnTo>
                  <a:pt x="87910" y="84540"/>
                </a:lnTo>
                <a:lnTo>
                  <a:pt x="87970" y="84610"/>
                </a:lnTo>
                <a:lnTo>
                  <a:pt x="88150" y="84960"/>
                </a:lnTo>
                <a:lnTo>
                  <a:pt x="88250" y="85050"/>
                </a:lnTo>
                <a:lnTo>
                  <a:pt x="88380" y="85110"/>
                </a:lnTo>
                <a:lnTo>
                  <a:pt x="88820" y="85220"/>
                </a:lnTo>
                <a:lnTo>
                  <a:pt x="88980" y="85300"/>
                </a:lnTo>
                <a:lnTo>
                  <a:pt x="89050" y="85350"/>
                </a:lnTo>
                <a:lnTo>
                  <a:pt x="89060" y="85360"/>
                </a:lnTo>
                <a:lnTo>
                  <a:pt x="89060" y="85380"/>
                </a:lnTo>
                <a:lnTo>
                  <a:pt x="89160" y="85630"/>
                </a:lnTo>
                <a:lnTo>
                  <a:pt x="89330" y="85780"/>
                </a:lnTo>
                <a:lnTo>
                  <a:pt x="89490" y="85910"/>
                </a:lnTo>
                <a:lnTo>
                  <a:pt x="89620" y="86070"/>
                </a:lnTo>
                <a:lnTo>
                  <a:pt x="89680" y="86260"/>
                </a:lnTo>
                <a:lnTo>
                  <a:pt x="89770" y="87380"/>
                </a:lnTo>
                <a:lnTo>
                  <a:pt x="89680" y="91970"/>
                </a:lnTo>
                <a:lnTo>
                  <a:pt x="89710" y="92170"/>
                </a:lnTo>
                <a:lnTo>
                  <a:pt x="89770" y="92360"/>
                </a:lnTo>
                <a:lnTo>
                  <a:pt x="89810" y="92590"/>
                </a:lnTo>
                <a:lnTo>
                  <a:pt x="89770" y="93130"/>
                </a:lnTo>
                <a:lnTo>
                  <a:pt x="89920" y="93570"/>
                </a:lnTo>
                <a:lnTo>
                  <a:pt x="89950" y="93770"/>
                </a:lnTo>
                <a:lnTo>
                  <a:pt x="89880" y="93980"/>
                </a:lnTo>
                <a:lnTo>
                  <a:pt x="89660" y="94380"/>
                </a:lnTo>
                <a:lnTo>
                  <a:pt x="89630" y="94600"/>
                </a:lnTo>
                <a:lnTo>
                  <a:pt x="89750" y="94850"/>
                </a:lnTo>
                <a:lnTo>
                  <a:pt x="90450" y="95330"/>
                </a:lnTo>
                <a:lnTo>
                  <a:pt x="90450" y="95340"/>
                </a:lnTo>
                <a:lnTo>
                  <a:pt x="89330" y="95450"/>
                </a:lnTo>
                <a:lnTo>
                  <a:pt x="89010" y="95410"/>
                </a:lnTo>
                <a:lnTo>
                  <a:pt x="88510" y="95200"/>
                </a:lnTo>
                <a:lnTo>
                  <a:pt x="88230" y="95150"/>
                </a:lnTo>
                <a:lnTo>
                  <a:pt x="86770" y="95150"/>
                </a:lnTo>
                <a:lnTo>
                  <a:pt x="86590" y="95080"/>
                </a:lnTo>
                <a:lnTo>
                  <a:pt x="86500" y="94930"/>
                </a:lnTo>
                <a:lnTo>
                  <a:pt x="86430" y="94780"/>
                </a:lnTo>
                <a:lnTo>
                  <a:pt x="86330" y="94710"/>
                </a:lnTo>
                <a:lnTo>
                  <a:pt x="85980" y="94680"/>
                </a:lnTo>
                <a:lnTo>
                  <a:pt x="85140" y="94340"/>
                </a:lnTo>
                <a:lnTo>
                  <a:pt x="84880" y="94190"/>
                </a:lnTo>
                <a:lnTo>
                  <a:pt x="84640" y="93980"/>
                </a:lnTo>
                <a:lnTo>
                  <a:pt x="84510" y="93740"/>
                </a:lnTo>
                <a:lnTo>
                  <a:pt x="84390" y="93450"/>
                </a:lnTo>
                <a:lnTo>
                  <a:pt x="84200" y="93200"/>
                </a:lnTo>
                <a:lnTo>
                  <a:pt x="83960" y="93130"/>
                </a:lnTo>
                <a:lnTo>
                  <a:pt x="84030" y="92960"/>
                </a:lnTo>
                <a:lnTo>
                  <a:pt x="84350" y="92450"/>
                </a:lnTo>
                <a:lnTo>
                  <a:pt x="84420" y="92300"/>
                </a:lnTo>
                <a:lnTo>
                  <a:pt x="84480" y="92140"/>
                </a:lnTo>
                <a:lnTo>
                  <a:pt x="84510" y="91990"/>
                </a:lnTo>
                <a:lnTo>
                  <a:pt x="84500" y="91210"/>
                </a:lnTo>
                <a:lnTo>
                  <a:pt x="84530" y="90800"/>
                </a:lnTo>
                <a:lnTo>
                  <a:pt x="84680" y="90230"/>
                </a:lnTo>
                <a:lnTo>
                  <a:pt x="84710" y="90050"/>
                </a:lnTo>
                <a:lnTo>
                  <a:pt x="84670" y="89880"/>
                </a:lnTo>
                <a:lnTo>
                  <a:pt x="84580" y="89670"/>
                </a:lnTo>
                <a:lnTo>
                  <a:pt x="84080" y="88800"/>
                </a:lnTo>
                <a:lnTo>
                  <a:pt x="83770" y="88380"/>
                </a:lnTo>
                <a:lnTo>
                  <a:pt x="82830" y="86790"/>
                </a:lnTo>
                <a:lnTo>
                  <a:pt x="82690" y="86610"/>
                </a:lnTo>
                <a:lnTo>
                  <a:pt x="82530" y="86450"/>
                </a:lnTo>
                <a:lnTo>
                  <a:pt x="82350" y="86290"/>
                </a:lnTo>
                <a:lnTo>
                  <a:pt x="82190" y="86180"/>
                </a:lnTo>
                <a:lnTo>
                  <a:pt x="81880" y="86000"/>
                </a:lnTo>
                <a:lnTo>
                  <a:pt x="80490" y="85400"/>
                </a:lnTo>
                <a:lnTo>
                  <a:pt x="78960" y="84880"/>
                </a:lnTo>
                <a:lnTo>
                  <a:pt x="78880" y="84830"/>
                </a:lnTo>
                <a:lnTo>
                  <a:pt x="78720" y="84710"/>
                </a:lnTo>
                <a:lnTo>
                  <a:pt x="78610" y="84560"/>
                </a:lnTo>
                <a:lnTo>
                  <a:pt x="78560" y="84490"/>
                </a:lnTo>
                <a:lnTo>
                  <a:pt x="78530" y="84380"/>
                </a:lnTo>
                <a:lnTo>
                  <a:pt x="78500" y="84260"/>
                </a:lnTo>
                <a:lnTo>
                  <a:pt x="78470" y="84080"/>
                </a:lnTo>
                <a:lnTo>
                  <a:pt x="78470" y="83870"/>
                </a:lnTo>
                <a:lnTo>
                  <a:pt x="79220" y="82000"/>
                </a:lnTo>
                <a:lnTo>
                  <a:pt x="79540" y="81430"/>
                </a:lnTo>
                <a:lnTo>
                  <a:pt x="80050" y="80580"/>
                </a:lnTo>
                <a:lnTo>
                  <a:pt x="80190" y="80390"/>
                </a:lnTo>
                <a:lnTo>
                  <a:pt x="80260" y="80270"/>
                </a:lnTo>
                <a:lnTo>
                  <a:pt x="80310" y="80140"/>
                </a:lnTo>
                <a:lnTo>
                  <a:pt x="80350" y="80000"/>
                </a:lnTo>
                <a:lnTo>
                  <a:pt x="80340" y="79720"/>
                </a:lnTo>
                <a:lnTo>
                  <a:pt x="80320" y="79570"/>
                </a:lnTo>
                <a:lnTo>
                  <a:pt x="80090" y="7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